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7" d="100"/>
          <a:sy n="67" d="100"/>
        </p:scale>
        <p:origin x="31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7997" y="909002"/>
            <a:ext cx="6084570" cy="8874125"/>
          </a:xfrm>
          <a:custGeom>
            <a:avLst/>
            <a:gdLst/>
            <a:ahLst/>
            <a:cxnLst/>
            <a:rect l="l" t="t" r="r" b="b"/>
            <a:pathLst>
              <a:path w="6084570" h="8874125">
                <a:moveTo>
                  <a:pt x="6083998" y="0"/>
                </a:moveTo>
                <a:lnTo>
                  <a:pt x="0" y="0"/>
                </a:lnTo>
                <a:lnTo>
                  <a:pt x="0" y="8873998"/>
                </a:lnTo>
                <a:lnTo>
                  <a:pt x="6083998" y="8873998"/>
                </a:lnTo>
                <a:lnTo>
                  <a:pt x="608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375" y="370803"/>
            <a:ext cx="3014847" cy="20699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6183" y="415803"/>
            <a:ext cx="3014840" cy="20699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7498" y="9989744"/>
            <a:ext cx="1259848" cy="4104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6193" y="9953998"/>
            <a:ext cx="764768" cy="4500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344003"/>
            <a:ext cx="5507964" cy="24387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8002" y="8128127"/>
            <a:ext cx="1569107" cy="1343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20537-2E20-7A4F-959C-1BEA81EF753A}"/>
              </a:ext>
            </a:extLst>
          </p:cNvPr>
          <p:cNvSpPr txBox="1"/>
          <p:nvPr/>
        </p:nvSpPr>
        <p:spPr>
          <a:xfrm>
            <a:off x="1035050" y="1079500"/>
            <a:ext cx="447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4F3CA-995B-A942-BA0C-289B40AD820D}"/>
              </a:ext>
            </a:extLst>
          </p:cNvPr>
          <p:cNvSpPr txBox="1"/>
          <p:nvPr/>
        </p:nvSpPr>
        <p:spPr>
          <a:xfrm>
            <a:off x="1035050" y="2679700"/>
            <a:ext cx="533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programme of activities here</a:t>
            </a: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can be duplicated to create a second page if you need extra room </a:t>
            </a:r>
          </a:p>
          <a:p>
            <a:pPr marL="202111" indent="-202111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Create a PDF: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can be turned into a PDF file by selecting File, Export and then choosing the PDF option – PDFs are great for email distribution or putting on your website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Create an image file: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can be turned into a PNG or JPEG image by selecting File, Export and then choosing the ‘Change file type’ option and selecting PNG or JPEG image – image files are great for sharing on social media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Print: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is formatted to be A4 so can be printed easily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580EDA-5060-EA44-91E1-88FC877B1359}"/>
              </a:ext>
            </a:extLst>
          </p:cNvPr>
          <p:cNvSpPr txBox="1"/>
          <p:nvPr/>
        </p:nvSpPr>
        <p:spPr>
          <a:xfrm>
            <a:off x="1035050" y="78613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 can 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Esme MacAuley</cp:lastModifiedBy>
  <cp:revision>2</cp:revision>
  <dcterms:created xsi:type="dcterms:W3CDTF">2021-07-05T13:17:32Z</dcterms:created>
  <dcterms:modified xsi:type="dcterms:W3CDTF">2021-07-05T15:42:56Z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2021-07-05T00:00:00Z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2021-07-05T00:00:00Z</vt:filetime>
  </property>
</Properties>
</file>