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67" d="100"/>
          <a:sy n="67" d="100"/>
        </p:scale>
        <p:origin x="312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C3DA7-1A7D-AA4E-92C1-FD9E5DE299C4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7F6F7-E3DA-1344-B78C-16AFE147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5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7F6F7-E3DA-1344-B78C-16AFE147B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9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9997" y="180009"/>
            <a:ext cx="7200265" cy="10332085"/>
          </a:xfrm>
          <a:custGeom>
            <a:avLst/>
            <a:gdLst/>
            <a:ahLst/>
            <a:cxnLst/>
            <a:rect l="l" t="t" r="r" b="b"/>
            <a:pathLst>
              <a:path w="7200265" h="10332085">
                <a:moveTo>
                  <a:pt x="7199998" y="0"/>
                </a:moveTo>
                <a:lnTo>
                  <a:pt x="0" y="0"/>
                </a:lnTo>
                <a:lnTo>
                  <a:pt x="0" y="10331996"/>
                </a:lnTo>
                <a:lnTo>
                  <a:pt x="7199998" y="10331996"/>
                </a:lnTo>
                <a:lnTo>
                  <a:pt x="7199998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26503" y="1030211"/>
            <a:ext cx="5665470" cy="8660130"/>
          </a:xfrm>
          <a:custGeom>
            <a:avLst/>
            <a:gdLst/>
            <a:ahLst/>
            <a:cxnLst/>
            <a:rect l="l" t="t" r="r" b="b"/>
            <a:pathLst>
              <a:path w="5665470" h="8660130">
                <a:moveTo>
                  <a:pt x="5665190" y="0"/>
                </a:moveTo>
                <a:lnTo>
                  <a:pt x="0" y="0"/>
                </a:lnTo>
                <a:lnTo>
                  <a:pt x="0" y="8659876"/>
                </a:lnTo>
                <a:lnTo>
                  <a:pt x="5665190" y="8659876"/>
                </a:lnTo>
                <a:lnTo>
                  <a:pt x="566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84267" y="5120145"/>
            <a:ext cx="386715" cy="2044700"/>
          </a:xfrm>
          <a:custGeom>
            <a:avLst/>
            <a:gdLst/>
            <a:ahLst/>
            <a:cxnLst/>
            <a:rect l="l" t="t" r="r" b="b"/>
            <a:pathLst>
              <a:path w="386715" h="2044700">
                <a:moveTo>
                  <a:pt x="200442" y="0"/>
                </a:moveTo>
                <a:lnTo>
                  <a:pt x="120150" y="19042"/>
                </a:lnTo>
                <a:lnTo>
                  <a:pt x="0" y="76171"/>
                </a:lnTo>
                <a:lnTo>
                  <a:pt x="0" y="1910419"/>
                </a:lnTo>
                <a:lnTo>
                  <a:pt x="75199" y="1931348"/>
                </a:lnTo>
                <a:lnTo>
                  <a:pt x="112750" y="1977393"/>
                </a:lnTo>
                <a:lnTo>
                  <a:pt x="125708" y="2023437"/>
                </a:lnTo>
                <a:lnTo>
                  <a:pt x="127126" y="2044366"/>
                </a:lnTo>
                <a:lnTo>
                  <a:pt x="259194" y="2044366"/>
                </a:lnTo>
                <a:lnTo>
                  <a:pt x="258916" y="1966928"/>
                </a:lnTo>
                <a:lnTo>
                  <a:pt x="272065" y="1927163"/>
                </a:lnTo>
                <a:lnTo>
                  <a:pt x="310561" y="1912512"/>
                </a:lnTo>
                <a:lnTo>
                  <a:pt x="386321" y="1910419"/>
                </a:lnTo>
                <a:lnTo>
                  <a:pt x="386321" y="76171"/>
                </a:lnTo>
                <a:lnTo>
                  <a:pt x="277093" y="19042"/>
                </a:lnTo>
                <a:lnTo>
                  <a:pt x="200442" y="0"/>
                </a:lnTo>
                <a:close/>
              </a:path>
            </a:pathLst>
          </a:custGeom>
          <a:solidFill>
            <a:srgbClr val="A58A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6033" y="5151192"/>
            <a:ext cx="194945" cy="2013585"/>
          </a:xfrm>
          <a:custGeom>
            <a:avLst/>
            <a:gdLst/>
            <a:ahLst/>
            <a:cxnLst/>
            <a:rect l="l" t="t" r="r" b="b"/>
            <a:pathLst>
              <a:path w="194945" h="2013584">
                <a:moveTo>
                  <a:pt x="0" y="0"/>
                </a:moveTo>
                <a:lnTo>
                  <a:pt x="0" y="2013318"/>
                </a:lnTo>
                <a:lnTo>
                  <a:pt x="67424" y="2013318"/>
                </a:lnTo>
                <a:lnTo>
                  <a:pt x="67146" y="1935880"/>
                </a:lnTo>
                <a:lnTo>
                  <a:pt x="80295" y="1896114"/>
                </a:lnTo>
                <a:lnTo>
                  <a:pt x="118791" y="1881464"/>
                </a:lnTo>
                <a:lnTo>
                  <a:pt x="194551" y="1879371"/>
                </a:lnTo>
                <a:lnTo>
                  <a:pt x="194551" y="45123"/>
                </a:lnTo>
                <a:lnTo>
                  <a:pt x="146034" y="19250"/>
                </a:lnTo>
                <a:lnTo>
                  <a:pt x="109596" y="5926"/>
                </a:lnTo>
                <a:lnTo>
                  <a:pt x="66997" y="919"/>
                </a:lnTo>
                <a:lnTo>
                  <a:pt x="0" y="0"/>
                </a:lnTo>
                <a:close/>
              </a:path>
            </a:pathLst>
          </a:custGeom>
          <a:solidFill>
            <a:srgbClr val="AB9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87888" y="3504121"/>
            <a:ext cx="403860" cy="403860"/>
          </a:xfrm>
          <a:custGeom>
            <a:avLst/>
            <a:gdLst/>
            <a:ahLst/>
            <a:cxnLst/>
            <a:rect l="l" t="t" r="r" b="b"/>
            <a:pathLst>
              <a:path w="403859" h="403860">
                <a:moveTo>
                  <a:pt x="201714" y="0"/>
                </a:moveTo>
                <a:lnTo>
                  <a:pt x="155466" y="5327"/>
                </a:lnTo>
                <a:lnTo>
                  <a:pt x="113010" y="20502"/>
                </a:lnTo>
                <a:lnTo>
                  <a:pt x="75557" y="44314"/>
                </a:lnTo>
                <a:lnTo>
                  <a:pt x="44318" y="75551"/>
                </a:lnTo>
                <a:lnTo>
                  <a:pt x="20504" y="113005"/>
                </a:lnTo>
                <a:lnTo>
                  <a:pt x="5328" y="155462"/>
                </a:lnTo>
                <a:lnTo>
                  <a:pt x="0" y="201714"/>
                </a:lnTo>
                <a:lnTo>
                  <a:pt x="5328" y="247965"/>
                </a:lnTo>
                <a:lnTo>
                  <a:pt x="20504" y="290423"/>
                </a:lnTo>
                <a:lnTo>
                  <a:pt x="44318" y="327876"/>
                </a:lnTo>
                <a:lnTo>
                  <a:pt x="75557" y="359114"/>
                </a:lnTo>
                <a:lnTo>
                  <a:pt x="113010" y="382925"/>
                </a:lnTo>
                <a:lnTo>
                  <a:pt x="155466" y="398100"/>
                </a:lnTo>
                <a:lnTo>
                  <a:pt x="201714" y="403428"/>
                </a:lnTo>
                <a:lnTo>
                  <a:pt x="247964" y="398100"/>
                </a:lnTo>
                <a:lnTo>
                  <a:pt x="290420" y="382925"/>
                </a:lnTo>
                <a:lnTo>
                  <a:pt x="327871" y="359114"/>
                </a:lnTo>
                <a:lnTo>
                  <a:pt x="359106" y="327876"/>
                </a:lnTo>
                <a:lnTo>
                  <a:pt x="382915" y="290423"/>
                </a:lnTo>
                <a:lnTo>
                  <a:pt x="398088" y="247965"/>
                </a:lnTo>
                <a:lnTo>
                  <a:pt x="403415" y="201714"/>
                </a:lnTo>
                <a:lnTo>
                  <a:pt x="398088" y="155462"/>
                </a:lnTo>
                <a:lnTo>
                  <a:pt x="382915" y="113005"/>
                </a:lnTo>
                <a:lnTo>
                  <a:pt x="359106" y="75551"/>
                </a:lnTo>
                <a:lnTo>
                  <a:pt x="327871" y="44314"/>
                </a:lnTo>
                <a:lnTo>
                  <a:pt x="290420" y="20502"/>
                </a:lnTo>
                <a:lnTo>
                  <a:pt x="247964" y="5327"/>
                </a:lnTo>
                <a:lnTo>
                  <a:pt x="201714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87883" y="3534892"/>
            <a:ext cx="372745" cy="372745"/>
          </a:xfrm>
          <a:custGeom>
            <a:avLst/>
            <a:gdLst/>
            <a:ahLst/>
            <a:cxnLst/>
            <a:rect l="l" t="t" r="r" b="b"/>
            <a:pathLst>
              <a:path w="372745" h="372745">
                <a:moveTo>
                  <a:pt x="372656" y="278066"/>
                </a:moveTo>
                <a:lnTo>
                  <a:pt x="348361" y="291096"/>
                </a:lnTo>
                <a:lnTo>
                  <a:pt x="322211" y="300761"/>
                </a:lnTo>
                <a:lnTo>
                  <a:pt x="294513" y="306768"/>
                </a:lnTo>
                <a:lnTo>
                  <a:pt x="265531" y="308825"/>
                </a:lnTo>
                <a:lnTo>
                  <a:pt x="219278" y="303504"/>
                </a:lnTo>
                <a:lnTo>
                  <a:pt x="176822" y="288328"/>
                </a:lnTo>
                <a:lnTo>
                  <a:pt x="166192" y="281584"/>
                </a:lnTo>
                <a:lnTo>
                  <a:pt x="199758" y="258965"/>
                </a:lnTo>
                <a:lnTo>
                  <a:pt x="247383" y="216801"/>
                </a:lnTo>
                <a:lnTo>
                  <a:pt x="289547" y="169176"/>
                </a:lnTo>
                <a:lnTo>
                  <a:pt x="320941" y="122580"/>
                </a:lnTo>
                <a:lnTo>
                  <a:pt x="340093" y="80251"/>
                </a:lnTo>
                <a:lnTo>
                  <a:pt x="345554" y="45389"/>
                </a:lnTo>
                <a:lnTo>
                  <a:pt x="335876" y="21234"/>
                </a:lnTo>
                <a:lnTo>
                  <a:pt x="334073" y="19570"/>
                </a:lnTo>
                <a:lnTo>
                  <a:pt x="342201" y="44310"/>
                </a:lnTo>
                <a:lnTo>
                  <a:pt x="335864" y="79095"/>
                </a:lnTo>
                <a:lnTo>
                  <a:pt x="316458" y="120878"/>
                </a:lnTo>
                <a:lnTo>
                  <a:pt x="285356" y="166636"/>
                </a:lnTo>
                <a:lnTo>
                  <a:pt x="243916" y="213334"/>
                </a:lnTo>
                <a:lnTo>
                  <a:pt x="197231" y="254762"/>
                </a:lnTo>
                <a:lnTo>
                  <a:pt x="161848" y="278815"/>
                </a:lnTo>
                <a:lnTo>
                  <a:pt x="139369" y="264515"/>
                </a:lnTo>
                <a:lnTo>
                  <a:pt x="108140" y="233286"/>
                </a:lnTo>
                <a:lnTo>
                  <a:pt x="84328" y="195834"/>
                </a:lnTo>
                <a:lnTo>
                  <a:pt x="69151" y="153365"/>
                </a:lnTo>
                <a:lnTo>
                  <a:pt x="63830" y="107111"/>
                </a:lnTo>
                <a:lnTo>
                  <a:pt x="65887" y="78143"/>
                </a:lnTo>
                <a:lnTo>
                  <a:pt x="71894" y="50444"/>
                </a:lnTo>
                <a:lnTo>
                  <a:pt x="81559" y="24295"/>
                </a:lnTo>
                <a:lnTo>
                  <a:pt x="94589" y="0"/>
                </a:lnTo>
                <a:lnTo>
                  <a:pt x="55841" y="31635"/>
                </a:lnTo>
                <a:lnTo>
                  <a:pt x="25984" y="71831"/>
                </a:lnTo>
                <a:lnTo>
                  <a:pt x="6781" y="118859"/>
                </a:lnTo>
                <a:lnTo>
                  <a:pt x="0" y="170942"/>
                </a:lnTo>
                <a:lnTo>
                  <a:pt x="5321" y="217195"/>
                </a:lnTo>
                <a:lnTo>
                  <a:pt x="20497" y="259651"/>
                </a:lnTo>
                <a:lnTo>
                  <a:pt x="44310" y="297103"/>
                </a:lnTo>
                <a:lnTo>
                  <a:pt x="50952" y="303758"/>
                </a:lnTo>
                <a:lnTo>
                  <a:pt x="50152" y="303491"/>
                </a:lnTo>
                <a:lnTo>
                  <a:pt x="51816" y="305295"/>
                </a:lnTo>
                <a:lnTo>
                  <a:pt x="52959" y="305765"/>
                </a:lnTo>
                <a:lnTo>
                  <a:pt x="75552" y="328345"/>
                </a:lnTo>
                <a:lnTo>
                  <a:pt x="113004" y="352158"/>
                </a:lnTo>
                <a:lnTo>
                  <a:pt x="155448" y="367334"/>
                </a:lnTo>
                <a:lnTo>
                  <a:pt x="201701" y="372656"/>
                </a:lnTo>
                <a:lnTo>
                  <a:pt x="253796" y="365874"/>
                </a:lnTo>
                <a:lnTo>
                  <a:pt x="300824" y="346671"/>
                </a:lnTo>
                <a:lnTo>
                  <a:pt x="341020" y="316814"/>
                </a:lnTo>
                <a:lnTo>
                  <a:pt x="372656" y="278066"/>
                </a:lnTo>
                <a:close/>
              </a:path>
            </a:pathLst>
          </a:custGeom>
          <a:solidFill>
            <a:srgbClr val="FBA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23093" y="7953427"/>
            <a:ext cx="212115" cy="21211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87073" y="2780422"/>
            <a:ext cx="212120" cy="21211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6697" y="3186832"/>
            <a:ext cx="176022" cy="17603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8948" y="1583365"/>
            <a:ext cx="216344" cy="21634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29404" y="9360428"/>
            <a:ext cx="231038" cy="25387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48551" y="1363254"/>
            <a:ext cx="216255" cy="23762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72990" y="9203207"/>
            <a:ext cx="216242" cy="23762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80486" y="2186880"/>
            <a:ext cx="216255" cy="23762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6202" y="7124838"/>
            <a:ext cx="216255" cy="23762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72745" y="6935809"/>
            <a:ext cx="216242" cy="237629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87601" y="4945591"/>
            <a:ext cx="136283" cy="14975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417049" y="4619623"/>
            <a:ext cx="136283" cy="149758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130641" y="3032261"/>
            <a:ext cx="1251492" cy="3828014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43840" y="5445204"/>
            <a:ext cx="511175" cy="511175"/>
          </a:xfrm>
          <a:custGeom>
            <a:avLst/>
            <a:gdLst/>
            <a:ahLst/>
            <a:cxnLst/>
            <a:rect l="l" t="t" r="r" b="b"/>
            <a:pathLst>
              <a:path w="511175" h="511175">
                <a:moveTo>
                  <a:pt x="255422" y="0"/>
                </a:moveTo>
                <a:lnTo>
                  <a:pt x="209511" y="4115"/>
                </a:lnTo>
                <a:lnTo>
                  <a:pt x="166300" y="15980"/>
                </a:lnTo>
                <a:lnTo>
                  <a:pt x="126508" y="34873"/>
                </a:lnTo>
                <a:lnTo>
                  <a:pt x="90859" y="60073"/>
                </a:lnTo>
                <a:lnTo>
                  <a:pt x="60074" y="90857"/>
                </a:lnTo>
                <a:lnTo>
                  <a:pt x="34874" y="126505"/>
                </a:lnTo>
                <a:lnTo>
                  <a:pt x="15980" y="166294"/>
                </a:lnTo>
                <a:lnTo>
                  <a:pt x="4115" y="209502"/>
                </a:lnTo>
                <a:lnTo>
                  <a:pt x="0" y="255409"/>
                </a:lnTo>
                <a:lnTo>
                  <a:pt x="4115" y="301323"/>
                </a:lnTo>
                <a:lnTo>
                  <a:pt x="15980" y="344537"/>
                </a:lnTo>
                <a:lnTo>
                  <a:pt x="34874" y="384328"/>
                </a:lnTo>
                <a:lnTo>
                  <a:pt x="60074" y="419977"/>
                </a:lnTo>
                <a:lnTo>
                  <a:pt x="90859" y="450761"/>
                </a:lnTo>
                <a:lnTo>
                  <a:pt x="126508" y="475960"/>
                </a:lnTo>
                <a:lnTo>
                  <a:pt x="166300" y="494852"/>
                </a:lnTo>
                <a:lnTo>
                  <a:pt x="209511" y="506717"/>
                </a:lnTo>
                <a:lnTo>
                  <a:pt x="255422" y="510832"/>
                </a:lnTo>
                <a:lnTo>
                  <a:pt x="301333" y="506717"/>
                </a:lnTo>
                <a:lnTo>
                  <a:pt x="344544" y="494852"/>
                </a:lnTo>
                <a:lnTo>
                  <a:pt x="384335" y="475960"/>
                </a:lnTo>
                <a:lnTo>
                  <a:pt x="419984" y="450761"/>
                </a:lnTo>
                <a:lnTo>
                  <a:pt x="450770" y="419977"/>
                </a:lnTo>
                <a:lnTo>
                  <a:pt x="475970" y="384328"/>
                </a:lnTo>
                <a:lnTo>
                  <a:pt x="494864" y="344537"/>
                </a:lnTo>
                <a:lnTo>
                  <a:pt x="506729" y="301323"/>
                </a:lnTo>
                <a:lnTo>
                  <a:pt x="510844" y="255409"/>
                </a:lnTo>
                <a:lnTo>
                  <a:pt x="506729" y="209502"/>
                </a:lnTo>
                <a:lnTo>
                  <a:pt x="494864" y="166294"/>
                </a:lnTo>
                <a:lnTo>
                  <a:pt x="475970" y="126505"/>
                </a:lnTo>
                <a:lnTo>
                  <a:pt x="450770" y="90857"/>
                </a:lnTo>
                <a:lnTo>
                  <a:pt x="419984" y="60073"/>
                </a:lnTo>
                <a:lnTo>
                  <a:pt x="384335" y="34873"/>
                </a:lnTo>
                <a:lnTo>
                  <a:pt x="344544" y="15980"/>
                </a:lnTo>
                <a:lnTo>
                  <a:pt x="301333" y="4115"/>
                </a:lnTo>
                <a:lnTo>
                  <a:pt x="255422" y="0"/>
                </a:lnTo>
                <a:close/>
              </a:path>
            </a:pathLst>
          </a:custGeom>
          <a:solidFill>
            <a:srgbClr val="B02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43839" y="5484088"/>
            <a:ext cx="472440" cy="472440"/>
          </a:xfrm>
          <a:custGeom>
            <a:avLst/>
            <a:gdLst/>
            <a:ahLst/>
            <a:cxnLst/>
            <a:rect l="l" t="t" r="r" b="b"/>
            <a:pathLst>
              <a:path w="472440" h="472439">
                <a:moveTo>
                  <a:pt x="434746" y="34734"/>
                </a:moveTo>
                <a:lnTo>
                  <a:pt x="428180" y="32918"/>
                </a:lnTo>
                <a:lnTo>
                  <a:pt x="422021" y="32169"/>
                </a:lnTo>
                <a:lnTo>
                  <a:pt x="412978" y="32385"/>
                </a:lnTo>
                <a:lnTo>
                  <a:pt x="364299" y="40690"/>
                </a:lnTo>
                <a:lnTo>
                  <a:pt x="309460" y="62242"/>
                </a:lnTo>
                <a:lnTo>
                  <a:pt x="246189" y="101473"/>
                </a:lnTo>
                <a:lnTo>
                  <a:pt x="190563" y="152120"/>
                </a:lnTo>
                <a:lnTo>
                  <a:pt x="152781" y="199771"/>
                </a:lnTo>
                <a:lnTo>
                  <a:pt x="145415" y="212013"/>
                </a:lnTo>
                <a:lnTo>
                  <a:pt x="195072" y="156578"/>
                </a:lnTo>
                <a:lnTo>
                  <a:pt x="280962" y="85051"/>
                </a:lnTo>
                <a:lnTo>
                  <a:pt x="357962" y="48996"/>
                </a:lnTo>
                <a:lnTo>
                  <a:pt x="413448" y="36271"/>
                </a:lnTo>
                <a:lnTo>
                  <a:pt x="434746" y="34734"/>
                </a:lnTo>
                <a:close/>
              </a:path>
              <a:path w="472440" h="472439">
                <a:moveTo>
                  <a:pt x="471957" y="352044"/>
                </a:moveTo>
                <a:lnTo>
                  <a:pt x="441223" y="368515"/>
                </a:lnTo>
                <a:lnTo>
                  <a:pt x="408152" y="380720"/>
                </a:lnTo>
                <a:lnTo>
                  <a:pt x="373100" y="388315"/>
                </a:lnTo>
                <a:lnTo>
                  <a:pt x="336448" y="390918"/>
                </a:lnTo>
                <a:lnTo>
                  <a:pt x="290537" y="386803"/>
                </a:lnTo>
                <a:lnTo>
                  <a:pt x="247332" y="374942"/>
                </a:lnTo>
                <a:lnTo>
                  <a:pt x="207543" y="356044"/>
                </a:lnTo>
                <a:lnTo>
                  <a:pt x="171894" y="330847"/>
                </a:lnTo>
                <a:lnTo>
                  <a:pt x="141109" y="300062"/>
                </a:lnTo>
                <a:lnTo>
                  <a:pt x="116344" y="265036"/>
                </a:lnTo>
                <a:lnTo>
                  <a:pt x="125539" y="245059"/>
                </a:lnTo>
                <a:lnTo>
                  <a:pt x="145415" y="212013"/>
                </a:lnTo>
                <a:lnTo>
                  <a:pt x="128828" y="230530"/>
                </a:lnTo>
                <a:lnTo>
                  <a:pt x="112052" y="256311"/>
                </a:lnTo>
                <a:lnTo>
                  <a:pt x="97015" y="224624"/>
                </a:lnTo>
                <a:lnTo>
                  <a:pt x="85153" y="181406"/>
                </a:lnTo>
                <a:lnTo>
                  <a:pt x="81038" y="135496"/>
                </a:lnTo>
                <a:lnTo>
                  <a:pt x="83654" y="98844"/>
                </a:lnTo>
                <a:lnTo>
                  <a:pt x="91236" y="63804"/>
                </a:lnTo>
                <a:lnTo>
                  <a:pt x="103441" y="30746"/>
                </a:lnTo>
                <a:lnTo>
                  <a:pt x="119913" y="0"/>
                </a:lnTo>
                <a:lnTo>
                  <a:pt x="79781" y="31102"/>
                </a:lnTo>
                <a:lnTo>
                  <a:pt x="46596" y="69443"/>
                </a:lnTo>
                <a:lnTo>
                  <a:pt x="21463" y="113893"/>
                </a:lnTo>
                <a:lnTo>
                  <a:pt x="5562" y="163296"/>
                </a:lnTo>
                <a:lnTo>
                  <a:pt x="0" y="216535"/>
                </a:lnTo>
                <a:lnTo>
                  <a:pt x="4114" y="262458"/>
                </a:lnTo>
                <a:lnTo>
                  <a:pt x="15976" y="305663"/>
                </a:lnTo>
                <a:lnTo>
                  <a:pt x="34874" y="345452"/>
                </a:lnTo>
                <a:lnTo>
                  <a:pt x="60071" y="381101"/>
                </a:lnTo>
                <a:lnTo>
                  <a:pt x="88239" y="409282"/>
                </a:lnTo>
                <a:lnTo>
                  <a:pt x="88379" y="409727"/>
                </a:lnTo>
                <a:lnTo>
                  <a:pt x="88366" y="409409"/>
                </a:lnTo>
                <a:lnTo>
                  <a:pt x="90855" y="411886"/>
                </a:lnTo>
                <a:lnTo>
                  <a:pt x="126504" y="437083"/>
                </a:lnTo>
                <a:lnTo>
                  <a:pt x="166293" y="455968"/>
                </a:lnTo>
                <a:lnTo>
                  <a:pt x="209499" y="467829"/>
                </a:lnTo>
                <a:lnTo>
                  <a:pt x="255409" y="471944"/>
                </a:lnTo>
                <a:lnTo>
                  <a:pt x="308648" y="466394"/>
                </a:lnTo>
                <a:lnTo>
                  <a:pt x="358063" y="450481"/>
                </a:lnTo>
                <a:lnTo>
                  <a:pt x="402513" y="425373"/>
                </a:lnTo>
                <a:lnTo>
                  <a:pt x="440855" y="392176"/>
                </a:lnTo>
                <a:lnTo>
                  <a:pt x="471957" y="352044"/>
                </a:lnTo>
                <a:close/>
              </a:path>
            </a:pathLst>
          </a:custGeom>
          <a:solidFill>
            <a:srgbClr val="991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2219" y="5467999"/>
            <a:ext cx="444760" cy="468489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81760" y="7095920"/>
            <a:ext cx="2936954" cy="341137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520687" y="5507189"/>
            <a:ext cx="363855" cy="377190"/>
          </a:xfrm>
          <a:custGeom>
            <a:avLst/>
            <a:gdLst/>
            <a:ahLst/>
            <a:cxnLst/>
            <a:rect l="l" t="t" r="r" b="b"/>
            <a:pathLst>
              <a:path w="363855" h="377189">
                <a:moveTo>
                  <a:pt x="2946" y="367436"/>
                </a:moveTo>
                <a:lnTo>
                  <a:pt x="2286" y="366763"/>
                </a:lnTo>
                <a:lnTo>
                  <a:pt x="1473" y="366776"/>
                </a:lnTo>
                <a:lnTo>
                  <a:pt x="647" y="366776"/>
                </a:lnTo>
                <a:lnTo>
                  <a:pt x="0" y="367436"/>
                </a:lnTo>
                <a:lnTo>
                  <a:pt x="101" y="372084"/>
                </a:lnTo>
                <a:lnTo>
                  <a:pt x="800" y="372719"/>
                </a:lnTo>
                <a:lnTo>
                  <a:pt x="2425" y="372630"/>
                </a:lnTo>
                <a:lnTo>
                  <a:pt x="2921" y="372084"/>
                </a:lnTo>
                <a:lnTo>
                  <a:pt x="2946" y="367436"/>
                </a:lnTo>
                <a:close/>
              </a:path>
              <a:path w="363855" h="377189">
                <a:moveTo>
                  <a:pt x="3784" y="349846"/>
                </a:moveTo>
                <a:lnTo>
                  <a:pt x="3175" y="349161"/>
                </a:lnTo>
                <a:lnTo>
                  <a:pt x="1549" y="349034"/>
                </a:lnTo>
                <a:lnTo>
                  <a:pt x="838" y="349631"/>
                </a:lnTo>
                <a:lnTo>
                  <a:pt x="596" y="352564"/>
                </a:lnTo>
                <a:lnTo>
                  <a:pt x="444" y="354736"/>
                </a:lnTo>
                <a:lnTo>
                  <a:pt x="444" y="357352"/>
                </a:lnTo>
                <a:lnTo>
                  <a:pt x="952" y="357886"/>
                </a:lnTo>
                <a:lnTo>
                  <a:pt x="2552" y="357987"/>
                </a:lnTo>
                <a:lnTo>
                  <a:pt x="3238" y="357352"/>
                </a:lnTo>
                <a:lnTo>
                  <a:pt x="3390" y="354736"/>
                </a:lnTo>
                <a:lnTo>
                  <a:pt x="3784" y="349846"/>
                </a:lnTo>
                <a:close/>
              </a:path>
              <a:path w="363855" h="377189">
                <a:moveTo>
                  <a:pt x="5791" y="332384"/>
                </a:moveTo>
                <a:lnTo>
                  <a:pt x="5232" y="331622"/>
                </a:lnTo>
                <a:lnTo>
                  <a:pt x="3619" y="331393"/>
                </a:lnTo>
                <a:lnTo>
                  <a:pt x="2870" y="331952"/>
                </a:lnTo>
                <a:lnTo>
                  <a:pt x="2159" y="337134"/>
                </a:lnTo>
                <a:lnTo>
                  <a:pt x="1955" y="338772"/>
                </a:lnTo>
                <a:lnTo>
                  <a:pt x="1955" y="339572"/>
                </a:lnTo>
                <a:lnTo>
                  <a:pt x="2514" y="340194"/>
                </a:lnTo>
                <a:lnTo>
                  <a:pt x="4076" y="340385"/>
                </a:lnTo>
                <a:lnTo>
                  <a:pt x="4813" y="339813"/>
                </a:lnTo>
                <a:lnTo>
                  <a:pt x="5181" y="336753"/>
                </a:lnTo>
                <a:lnTo>
                  <a:pt x="5791" y="332384"/>
                </a:lnTo>
                <a:close/>
              </a:path>
              <a:path w="363855" h="377189">
                <a:moveTo>
                  <a:pt x="8801" y="314998"/>
                </a:moveTo>
                <a:lnTo>
                  <a:pt x="8280" y="314236"/>
                </a:lnTo>
                <a:lnTo>
                  <a:pt x="6667" y="313918"/>
                </a:lnTo>
                <a:lnTo>
                  <a:pt x="5905" y="314426"/>
                </a:lnTo>
                <a:lnTo>
                  <a:pt x="5346" y="317220"/>
                </a:lnTo>
                <a:lnTo>
                  <a:pt x="4622" y="321233"/>
                </a:lnTo>
                <a:lnTo>
                  <a:pt x="4622" y="322033"/>
                </a:lnTo>
                <a:lnTo>
                  <a:pt x="5118" y="322643"/>
                </a:lnTo>
                <a:lnTo>
                  <a:pt x="6642" y="322922"/>
                </a:lnTo>
                <a:lnTo>
                  <a:pt x="7404" y="322389"/>
                </a:lnTo>
                <a:lnTo>
                  <a:pt x="8801" y="314998"/>
                </a:lnTo>
                <a:close/>
              </a:path>
              <a:path w="363855" h="377189">
                <a:moveTo>
                  <a:pt x="12687" y="297827"/>
                </a:moveTo>
                <a:lnTo>
                  <a:pt x="12192" y="297014"/>
                </a:lnTo>
                <a:lnTo>
                  <a:pt x="10617" y="296621"/>
                </a:lnTo>
                <a:lnTo>
                  <a:pt x="9804" y="297103"/>
                </a:lnTo>
                <a:lnTo>
                  <a:pt x="8204" y="303758"/>
                </a:lnTo>
                <a:lnTo>
                  <a:pt x="8191" y="304660"/>
                </a:lnTo>
                <a:lnTo>
                  <a:pt x="8648" y="305269"/>
                </a:lnTo>
                <a:lnTo>
                  <a:pt x="10134" y="305612"/>
                </a:lnTo>
                <a:lnTo>
                  <a:pt x="10922" y="305117"/>
                </a:lnTo>
                <a:lnTo>
                  <a:pt x="11988" y="300545"/>
                </a:lnTo>
                <a:lnTo>
                  <a:pt x="12687" y="297827"/>
                </a:lnTo>
                <a:close/>
              </a:path>
              <a:path w="363855" h="377189">
                <a:moveTo>
                  <a:pt x="17399" y="280835"/>
                </a:moveTo>
                <a:lnTo>
                  <a:pt x="16954" y="280009"/>
                </a:lnTo>
                <a:lnTo>
                  <a:pt x="15392" y="279539"/>
                </a:lnTo>
                <a:lnTo>
                  <a:pt x="14566" y="279984"/>
                </a:lnTo>
                <a:lnTo>
                  <a:pt x="13754" y="282676"/>
                </a:lnTo>
                <a:lnTo>
                  <a:pt x="12636" y="286575"/>
                </a:lnTo>
                <a:lnTo>
                  <a:pt x="12611" y="287489"/>
                </a:lnTo>
                <a:lnTo>
                  <a:pt x="13042" y="288086"/>
                </a:lnTo>
                <a:lnTo>
                  <a:pt x="14478" y="288493"/>
                </a:lnTo>
                <a:lnTo>
                  <a:pt x="15278" y="288036"/>
                </a:lnTo>
                <a:lnTo>
                  <a:pt x="16586" y="283514"/>
                </a:lnTo>
                <a:lnTo>
                  <a:pt x="17399" y="280835"/>
                </a:lnTo>
                <a:close/>
              </a:path>
              <a:path w="363855" h="377189">
                <a:moveTo>
                  <a:pt x="22898" y="264096"/>
                </a:moveTo>
                <a:lnTo>
                  <a:pt x="22504" y="263245"/>
                </a:lnTo>
                <a:lnTo>
                  <a:pt x="20955" y="262699"/>
                </a:lnTo>
                <a:lnTo>
                  <a:pt x="20116" y="263105"/>
                </a:lnTo>
                <a:lnTo>
                  <a:pt x="18529" y="267614"/>
                </a:lnTo>
                <a:lnTo>
                  <a:pt x="17868" y="269621"/>
                </a:lnTo>
                <a:lnTo>
                  <a:pt x="17843" y="270560"/>
                </a:lnTo>
                <a:lnTo>
                  <a:pt x="18237" y="271132"/>
                </a:lnTo>
                <a:lnTo>
                  <a:pt x="19621" y="271602"/>
                </a:lnTo>
                <a:lnTo>
                  <a:pt x="20459" y="271183"/>
                </a:lnTo>
                <a:lnTo>
                  <a:pt x="21336" y="268579"/>
                </a:lnTo>
                <a:lnTo>
                  <a:pt x="22898" y="264096"/>
                </a:lnTo>
                <a:close/>
              </a:path>
              <a:path w="363855" h="377189">
                <a:moveTo>
                  <a:pt x="22974" y="369074"/>
                </a:moveTo>
                <a:lnTo>
                  <a:pt x="22364" y="368363"/>
                </a:lnTo>
                <a:lnTo>
                  <a:pt x="20739" y="368236"/>
                </a:lnTo>
                <a:lnTo>
                  <a:pt x="20027" y="368833"/>
                </a:lnTo>
                <a:lnTo>
                  <a:pt x="19786" y="371767"/>
                </a:lnTo>
                <a:lnTo>
                  <a:pt x="19634" y="373938"/>
                </a:lnTo>
                <a:lnTo>
                  <a:pt x="19634" y="376555"/>
                </a:lnTo>
                <a:lnTo>
                  <a:pt x="20142" y="377088"/>
                </a:lnTo>
                <a:lnTo>
                  <a:pt x="21742" y="377177"/>
                </a:lnTo>
                <a:lnTo>
                  <a:pt x="22440" y="376555"/>
                </a:lnTo>
                <a:lnTo>
                  <a:pt x="22593" y="373938"/>
                </a:lnTo>
                <a:lnTo>
                  <a:pt x="22974" y="369074"/>
                </a:lnTo>
                <a:close/>
              </a:path>
              <a:path w="363855" h="377189">
                <a:moveTo>
                  <a:pt x="24980" y="351586"/>
                </a:moveTo>
                <a:lnTo>
                  <a:pt x="24422" y="350824"/>
                </a:lnTo>
                <a:lnTo>
                  <a:pt x="22809" y="350596"/>
                </a:lnTo>
                <a:lnTo>
                  <a:pt x="22059" y="351155"/>
                </a:lnTo>
                <a:lnTo>
                  <a:pt x="21399" y="355955"/>
                </a:lnTo>
                <a:lnTo>
                  <a:pt x="21158" y="357847"/>
                </a:lnTo>
                <a:lnTo>
                  <a:pt x="21158" y="358775"/>
                </a:lnTo>
                <a:lnTo>
                  <a:pt x="21704" y="359397"/>
                </a:lnTo>
                <a:lnTo>
                  <a:pt x="23266" y="359587"/>
                </a:lnTo>
                <a:lnTo>
                  <a:pt x="24003" y="359016"/>
                </a:lnTo>
                <a:lnTo>
                  <a:pt x="24587" y="354393"/>
                </a:lnTo>
                <a:lnTo>
                  <a:pt x="24980" y="351586"/>
                </a:lnTo>
                <a:close/>
              </a:path>
              <a:path w="363855" h="377189">
                <a:moveTo>
                  <a:pt x="27990" y="334213"/>
                </a:moveTo>
                <a:lnTo>
                  <a:pt x="27470" y="333438"/>
                </a:lnTo>
                <a:lnTo>
                  <a:pt x="25869" y="333121"/>
                </a:lnTo>
                <a:lnTo>
                  <a:pt x="25095" y="333629"/>
                </a:lnTo>
                <a:lnTo>
                  <a:pt x="24536" y="336423"/>
                </a:lnTo>
                <a:lnTo>
                  <a:pt x="23812" y="340436"/>
                </a:lnTo>
                <a:lnTo>
                  <a:pt x="23812" y="341236"/>
                </a:lnTo>
                <a:lnTo>
                  <a:pt x="24307" y="341845"/>
                </a:lnTo>
                <a:lnTo>
                  <a:pt x="25831" y="342125"/>
                </a:lnTo>
                <a:lnTo>
                  <a:pt x="26593" y="341591"/>
                </a:lnTo>
                <a:lnTo>
                  <a:pt x="27825" y="335013"/>
                </a:lnTo>
                <a:lnTo>
                  <a:pt x="27990" y="334213"/>
                </a:lnTo>
                <a:close/>
              </a:path>
              <a:path w="363855" h="377189">
                <a:moveTo>
                  <a:pt x="29171" y="247611"/>
                </a:moveTo>
                <a:lnTo>
                  <a:pt x="28803" y="246748"/>
                </a:lnTo>
                <a:lnTo>
                  <a:pt x="27292" y="246138"/>
                </a:lnTo>
                <a:lnTo>
                  <a:pt x="26441" y="246507"/>
                </a:lnTo>
                <a:lnTo>
                  <a:pt x="24663" y="250939"/>
                </a:lnTo>
                <a:lnTo>
                  <a:pt x="23888" y="252945"/>
                </a:lnTo>
                <a:lnTo>
                  <a:pt x="23850" y="253898"/>
                </a:lnTo>
                <a:lnTo>
                  <a:pt x="24206" y="254457"/>
                </a:lnTo>
                <a:lnTo>
                  <a:pt x="25552" y="254965"/>
                </a:lnTo>
                <a:lnTo>
                  <a:pt x="26403" y="254596"/>
                </a:lnTo>
                <a:lnTo>
                  <a:pt x="29171" y="247611"/>
                </a:lnTo>
                <a:close/>
              </a:path>
              <a:path w="363855" h="377189">
                <a:moveTo>
                  <a:pt x="31877" y="317030"/>
                </a:moveTo>
                <a:lnTo>
                  <a:pt x="31381" y="316217"/>
                </a:lnTo>
                <a:lnTo>
                  <a:pt x="29806" y="315823"/>
                </a:lnTo>
                <a:lnTo>
                  <a:pt x="28994" y="316306"/>
                </a:lnTo>
                <a:lnTo>
                  <a:pt x="27393" y="322961"/>
                </a:lnTo>
                <a:lnTo>
                  <a:pt x="27381" y="323862"/>
                </a:lnTo>
                <a:lnTo>
                  <a:pt x="27851" y="324472"/>
                </a:lnTo>
                <a:lnTo>
                  <a:pt x="29324" y="324815"/>
                </a:lnTo>
                <a:lnTo>
                  <a:pt x="30111" y="324319"/>
                </a:lnTo>
                <a:lnTo>
                  <a:pt x="31178" y="319747"/>
                </a:lnTo>
                <a:lnTo>
                  <a:pt x="31877" y="317030"/>
                </a:lnTo>
                <a:close/>
              </a:path>
              <a:path w="363855" h="377189">
                <a:moveTo>
                  <a:pt x="36182" y="231432"/>
                </a:moveTo>
                <a:lnTo>
                  <a:pt x="35852" y="230555"/>
                </a:lnTo>
                <a:lnTo>
                  <a:pt x="35077" y="230212"/>
                </a:lnTo>
                <a:lnTo>
                  <a:pt x="34366" y="229870"/>
                </a:lnTo>
                <a:lnTo>
                  <a:pt x="33477" y="230225"/>
                </a:lnTo>
                <a:lnTo>
                  <a:pt x="31521" y="234556"/>
                </a:lnTo>
                <a:lnTo>
                  <a:pt x="30645" y="236550"/>
                </a:lnTo>
                <a:lnTo>
                  <a:pt x="30607" y="237515"/>
                </a:lnTo>
                <a:lnTo>
                  <a:pt x="30937" y="238061"/>
                </a:lnTo>
                <a:lnTo>
                  <a:pt x="32232" y="238620"/>
                </a:lnTo>
                <a:lnTo>
                  <a:pt x="33108" y="238277"/>
                </a:lnTo>
                <a:lnTo>
                  <a:pt x="35013" y="233972"/>
                </a:lnTo>
                <a:lnTo>
                  <a:pt x="36182" y="231432"/>
                </a:lnTo>
                <a:close/>
              </a:path>
              <a:path w="363855" h="377189">
                <a:moveTo>
                  <a:pt x="36588" y="300037"/>
                </a:moveTo>
                <a:lnTo>
                  <a:pt x="36144" y="299212"/>
                </a:lnTo>
                <a:lnTo>
                  <a:pt x="34582" y="298742"/>
                </a:lnTo>
                <a:lnTo>
                  <a:pt x="33756" y="299173"/>
                </a:lnTo>
                <a:lnTo>
                  <a:pt x="32397" y="303771"/>
                </a:lnTo>
                <a:lnTo>
                  <a:pt x="31826" y="305777"/>
                </a:lnTo>
                <a:lnTo>
                  <a:pt x="31800" y="306692"/>
                </a:lnTo>
                <a:lnTo>
                  <a:pt x="32232" y="307289"/>
                </a:lnTo>
                <a:lnTo>
                  <a:pt x="33667" y="307695"/>
                </a:lnTo>
                <a:lnTo>
                  <a:pt x="34467" y="307238"/>
                </a:lnTo>
                <a:lnTo>
                  <a:pt x="35775" y="302717"/>
                </a:lnTo>
                <a:lnTo>
                  <a:pt x="36588" y="300037"/>
                </a:lnTo>
                <a:close/>
              </a:path>
              <a:path w="363855" h="377189">
                <a:moveTo>
                  <a:pt x="42087" y="283298"/>
                </a:moveTo>
                <a:lnTo>
                  <a:pt x="41694" y="282448"/>
                </a:lnTo>
                <a:lnTo>
                  <a:pt x="40144" y="281901"/>
                </a:lnTo>
                <a:lnTo>
                  <a:pt x="39306" y="282308"/>
                </a:lnTo>
                <a:lnTo>
                  <a:pt x="37731" y="286816"/>
                </a:lnTo>
                <a:lnTo>
                  <a:pt x="37058" y="288823"/>
                </a:lnTo>
                <a:lnTo>
                  <a:pt x="37033" y="289763"/>
                </a:lnTo>
                <a:lnTo>
                  <a:pt x="37426" y="290334"/>
                </a:lnTo>
                <a:lnTo>
                  <a:pt x="38811" y="290804"/>
                </a:lnTo>
                <a:lnTo>
                  <a:pt x="39649" y="290385"/>
                </a:lnTo>
                <a:lnTo>
                  <a:pt x="40525" y="287782"/>
                </a:lnTo>
                <a:lnTo>
                  <a:pt x="42087" y="283298"/>
                </a:lnTo>
                <a:close/>
              </a:path>
              <a:path w="363855" h="377189">
                <a:moveTo>
                  <a:pt x="43891" y="215582"/>
                </a:moveTo>
                <a:lnTo>
                  <a:pt x="43611" y="214693"/>
                </a:lnTo>
                <a:lnTo>
                  <a:pt x="42164" y="213956"/>
                </a:lnTo>
                <a:lnTo>
                  <a:pt x="41275" y="214236"/>
                </a:lnTo>
                <a:lnTo>
                  <a:pt x="39103" y="218503"/>
                </a:lnTo>
                <a:lnTo>
                  <a:pt x="38138" y="220459"/>
                </a:lnTo>
                <a:lnTo>
                  <a:pt x="38087" y="221449"/>
                </a:lnTo>
                <a:lnTo>
                  <a:pt x="38392" y="221983"/>
                </a:lnTo>
                <a:lnTo>
                  <a:pt x="39649" y="222592"/>
                </a:lnTo>
                <a:lnTo>
                  <a:pt x="40525" y="222288"/>
                </a:lnTo>
                <a:lnTo>
                  <a:pt x="42621" y="218059"/>
                </a:lnTo>
                <a:lnTo>
                  <a:pt x="43891" y="215582"/>
                </a:lnTo>
                <a:close/>
              </a:path>
              <a:path w="363855" h="377189">
                <a:moveTo>
                  <a:pt x="48361" y="266814"/>
                </a:moveTo>
                <a:lnTo>
                  <a:pt x="47993" y="265950"/>
                </a:lnTo>
                <a:lnTo>
                  <a:pt x="46482" y="265341"/>
                </a:lnTo>
                <a:lnTo>
                  <a:pt x="45631" y="265709"/>
                </a:lnTo>
                <a:lnTo>
                  <a:pt x="43853" y="270141"/>
                </a:lnTo>
                <a:lnTo>
                  <a:pt x="43078" y="272148"/>
                </a:lnTo>
                <a:lnTo>
                  <a:pt x="43040" y="273100"/>
                </a:lnTo>
                <a:lnTo>
                  <a:pt x="43395" y="273659"/>
                </a:lnTo>
                <a:lnTo>
                  <a:pt x="44754" y="274180"/>
                </a:lnTo>
                <a:lnTo>
                  <a:pt x="45593" y="273799"/>
                </a:lnTo>
                <a:lnTo>
                  <a:pt x="48361" y="266814"/>
                </a:lnTo>
                <a:close/>
              </a:path>
              <a:path w="363855" h="377189">
                <a:moveTo>
                  <a:pt x="52298" y="200088"/>
                </a:moveTo>
                <a:lnTo>
                  <a:pt x="52057" y="199186"/>
                </a:lnTo>
                <a:lnTo>
                  <a:pt x="50622" y="198374"/>
                </a:lnTo>
                <a:lnTo>
                  <a:pt x="49733" y="198628"/>
                </a:lnTo>
                <a:lnTo>
                  <a:pt x="49314" y="199339"/>
                </a:lnTo>
                <a:lnTo>
                  <a:pt x="46316" y="204724"/>
                </a:lnTo>
                <a:lnTo>
                  <a:pt x="46253" y="205740"/>
                </a:lnTo>
                <a:lnTo>
                  <a:pt x="46532" y="206235"/>
                </a:lnTo>
                <a:lnTo>
                  <a:pt x="47739" y="206895"/>
                </a:lnTo>
                <a:lnTo>
                  <a:pt x="48641" y="206641"/>
                </a:lnTo>
                <a:lnTo>
                  <a:pt x="49961" y="204216"/>
                </a:lnTo>
                <a:lnTo>
                  <a:pt x="52298" y="200088"/>
                </a:lnTo>
                <a:close/>
              </a:path>
              <a:path w="363855" h="377189">
                <a:moveTo>
                  <a:pt x="55372" y="250634"/>
                </a:moveTo>
                <a:lnTo>
                  <a:pt x="55041" y="249770"/>
                </a:lnTo>
                <a:lnTo>
                  <a:pt x="53568" y="249072"/>
                </a:lnTo>
                <a:lnTo>
                  <a:pt x="52679" y="249415"/>
                </a:lnTo>
                <a:lnTo>
                  <a:pt x="50711" y="253758"/>
                </a:lnTo>
                <a:lnTo>
                  <a:pt x="49834" y="255752"/>
                </a:lnTo>
                <a:lnTo>
                  <a:pt x="49796" y="256717"/>
                </a:lnTo>
                <a:lnTo>
                  <a:pt x="50126" y="257263"/>
                </a:lnTo>
                <a:lnTo>
                  <a:pt x="51422" y="257822"/>
                </a:lnTo>
                <a:lnTo>
                  <a:pt x="52298" y="257479"/>
                </a:lnTo>
                <a:lnTo>
                  <a:pt x="53403" y="254965"/>
                </a:lnTo>
                <a:lnTo>
                  <a:pt x="55372" y="250634"/>
                </a:lnTo>
                <a:close/>
              </a:path>
              <a:path w="363855" h="377189">
                <a:moveTo>
                  <a:pt x="61353" y="184962"/>
                </a:moveTo>
                <a:lnTo>
                  <a:pt x="61137" y="184048"/>
                </a:lnTo>
                <a:lnTo>
                  <a:pt x="59753" y="183184"/>
                </a:lnTo>
                <a:lnTo>
                  <a:pt x="58839" y="183400"/>
                </a:lnTo>
                <a:lnTo>
                  <a:pt x="57353" y="185762"/>
                </a:lnTo>
                <a:lnTo>
                  <a:pt x="55168" y="189369"/>
                </a:lnTo>
                <a:lnTo>
                  <a:pt x="55105" y="190385"/>
                </a:lnTo>
                <a:lnTo>
                  <a:pt x="55346" y="190868"/>
                </a:lnTo>
                <a:lnTo>
                  <a:pt x="56515" y="191579"/>
                </a:lnTo>
                <a:lnTo>
                  <a:pt x="57416" y="191350"/>
                </a:lnTo>
                <a:lnTo>
                  <a:pt x="57848" y="190665"/>
                </a:lnTo>
                <a:lnTo>
                  <a:pt x="58839" y="188988"/>
                </a:lnTo>
                <a:lnTo>
                  <a:pt x="61353" y="184962"/>
                </a:lnTo>
                <a:close/>
              </a:path>
              <a:path w="363855" h="377189">
                <a:moveTo>
                  <a:pt x="63080" y="234784"/>
                </a:moveTo>
                <a:lnTo>
                  <a:pt x="62801" y="233895"/>
                </a:lnTo>
                <a:lnTo>
                  <a:pt x="61353" y="233159"/>
                </a:lnTo>
                <a:lnTo>
                  <a:pt x="60464" y="233438"/>
                </a:lnTo>
                <a:lnTo>
                  <a:pt x="59182" y="235940"/>
                </a:lnTo>
                <a:lnTo>
                  <a:pt x="57327" y="239661"/>
                </a:lnTo>
                <a:lnTo>
                  <a:pt x="57277" y="240652"/>
                </a:lnTo>
                <a:lnTo>
                  <a:pt x="57581" y="241185"/>
                </a:lnTo>
                <a:lnTo>
                  <a:pt x="58839" y="241795"/>
                </a:lnTo>
                <a:lnTo>
                  <a:pt x="59715" y="241490"/>
                </a:lnTo>
                <a:lnTo>
                  <a:pt x="61810" y="237261"/>
                </a:lnTo>
                <a:lnTo>
                  <a:pt x="63080" y="234784"/>
                </a:lnTo>
                <a:close/>
              </a:path>
              <a:path w="363855" h="377189">
                <a:moveTo>
                  <a:pt x="71031" y="170230"/>
                </a:moveTo>
                <a:lnTo>
                  <a:pt x="70853" y="169303"/>
                </a:lnTo>
                <a:lnTo>
                  <a:pt x="69519" y="168389"/>
                </a:lnTo>
                <a:lnTo>
                  <a:pt x="68605" y="168554"/>
                </a:lnTo>
                <a:lnTo>
                  <a:pt x="67005" y="170865"/>
                </a:lnTo>
                <a:lnTo>
                  <a:pt x="64655" y="174383"/>
                </a:lnTo>
                <a:lnTo>
                  <a:pt x="64579" y="175425"/>
                </a:lnTo>
                <a:lnTo>
                  <a:pt x="64820" y="175907"/>
                </a:lnTo>
                <a:lnTo>
                  <a:pt x="65913" y="176644"/>
                </a:lnTo>
                <a:lnTo>
                  <a:pt x="66827" y="176453"/>
                </a:lnTo>
                <a:lnTo>
                  <a:pt x="71031" y="170230"/>
                </a:lnTo>
                <a:close/>
              </a:path>
              <a:path w="363855" h="377189">
                <a:moveTo>
                  <a:pt x="71488" y="219290"/>
                </a:moveTo>
                <a:lnTo>
                  <a:pt x="71247" y="218389"/>
                </a:lnTo>
                <a:lnTo>
                  <a:pt x="69811" y="217576"/>
                </a:lnTo>
                <a:lnTo>
                  <a:pt x="68922" y="217830"/>
                </a:lnTo>
                <a:lnTo>
                  <a:pt x="66573" y="221996"/>
                </a:lnTo>
                <a:lnTo>
                  <a:pt x="65506" y="223926"/>
                </a:lnTo>
                <a:lnTo>
                  <a:pt x="65443" y="224942"/>
                </a:lnTo>
                <a:lnTo>
                  <a:pt x="65735" y="225437"/>
                </a:lnTo>
                <a:lnTo>
                  <a:pt x="66929" y="226098"/>
                </a:lnTo>
                <a:lnTo>
                  <a:pt x="67830" y="225844"/>
                </a:lnTo>
                <a:lnTo>
                  <a:pt x="69151" y="223418"/>
                </a:lnTo>
                <a:lnTo>
                  <a:pt x="71488" y="219290"/>
                </a:lnTo>
                <a:close/>
              </a:path>
              <a:path w="363855" h="377189">
                <a:moveTo>
                  <a:pt x="80543" y="204165"/>
                </a:moveTo>
                <a:lnTo>
                  <a:pt x="80340" y="203250"/>
                </a:lnTo>
                <a:lnTo>
                  <a:pt x="78943" y="202387"/>
                </a:lnTo>
                <a:lnTo>
                  <a:pt x="78028" y="202590"/>
                </a:lnTo>
                <a:lnTo>
                  <a:pt x="77609" y="203288"/>
                </a:lnTo>
                <a:lnTo>
                  <a:pt x="76542" y="204965"/>
                </a:lnTo>
                <a:lnTo>
                  <a:pt x="74358" y="208572"/>
                </a:lnTo>
                <a:lnTo>
                  <a:pt x="74295" y="209588"/>
                </a:lnTo>
                <a:lnTo>
                  <a:pt x="74536" y="210070"/>
                </a:lnTo>
                <a:lnTo>
                  <a:pt x="75704" y="210781"/>
                </a:lnTo>
                <a:lnTo>
                  <a:pt x="76606" y="210553"/>
                </a:lnTo>
                <a:lnTo>
                  <a:pt x="77038" y="209867"/>
                </a:lnTo>
                <a:lnTo>
                  <a:pt x="78028" y="208191"/>
                </a:lnTo>
                <a:lnTo>
                  <a:pt x="80543" y="204165"/>
                </a:lnTo>
                <a:close/>
              </a:path>
              <a:path w="363855" h="377189">
                <a:moveTo>
                  <a:pt x="81318" y="155892"/>
                </a:moveTo>
                <a:lnTo>
                  <a:pt x="81191" y="154965"/>
                </a:lnTo>
                <a:lnTo>
                  <a:pt x="79883" y="154000"/>
                </a:lnTo>
                <a:lnTo>
                  <a:pt x="78955" y="154139"/>
                </a:lnTo>
                <a:lnTo>
                  <a:pt x="76111" y="157962"/>
                </a:lnTo>
                <a:lnTo>
                  <a:pt x="74764" y="159816"/>
                </a:lnTo>
                <a:lnTo>
                  <a:pt x="74663" y="160883"/>
                </a:lnTo>
                <a:lnTo>
                  <a:pt x="74879" y="161340"/>
                </a:lnTo>
                <a:lnTo>
                  <a:pt x="75933" y="162090"/>
                </a:lnTo>
                <a:lnTo>
                  <a:pt x="76860" y="161950"/>
                </a:lnTo>
                <a:lnTo>
                  <a:pt x="77355" y="161290"/>
                </a:lnTo>
                <a:lnTo>
                  <a:pt x="78486" y="159702"/>
                </a:lnTo>
                <a:lnTo>
                  <a:pt x="81318" y="155892"/>
                </a:lnTo>
                <a:close/>
              </a:path>
              <a:path w="363855" h="377189">
                <a:moveTo>
                  <a:pt x="90220" y="189433"/>
                </a:moveTo>
                <a:lnTo>
                  <a:pt x="90043" y="188506"/>
                </a:lnTo>
                <a:lnTo>
                  <a:pt x="88709" y="187591"/>
                </a:lnTo>
                <a:lnTo>
                  <a:pt x="87795" y="187756"/>
                </a:lnTo>
                <a:lnTo>
                  <a:pt x="83845" y="193586"/>
                </a:lnTo>
                <a:lnTo>
                  <a:pt x="83781" y="194627"/>
                </a:lnTo>
                <a:lnTo>
                  <a:pt x="84010" y="195110"/>
                </a:lnTo>
                <a:lnTo>
                  <a:pt x="85102" y="195846"/>
                </a:lnTo>
                <a:lnTo>
                  <a:pt x="86029" y="195656"/>
                </a:lnTo>
                <a:lnTo>
                  <a:pt x="87553" y="193344"/>
                </a:lnTo>
                <a:lnTo>
                  <a:pt x="90220" y="189433"/>
                </a:lnTo>
                <a:close/>
              </a:path>
              <a:path w="363855" h="377189">
                <a:moveTo>
                  <a:pt x="92163" y="142011"/>
                </a:moveTo>
                <a:lnTo>
                  <a:pt x="92075" y="141084"/>
                </a:lnTo>
                <a:lnTo>
                  <a:pt x="90805" y="140042"/>
                </a:lnTo>
                <a:lnTo>
                  <a:pt x="89877" y="140144"/>
                </a:lnTo>
                <a:lnTo>
                  <a:pt x="86880" y="143852"/>
                </a:lnTo>
                <a:lnTo>
                  <a:pt x="85458" y="145669"/>
                </a:lnTo>
                <a:lnTo>
                  <a:pt x="85356" y="146761"/>
                </a:lnTo>
                <a:lnTo>
                  <a:pt x="85547" y="147180"/>
                </a:lnTo>
                <a:lnTo>
                  <a:pt x="86550" y="147980"/>
                </a:lnTo>
                <a:lnTo>
                  <a:pt x="87477" y="147866"/>
                </a:lnTo>
                <a:lnTo>
                  <a:pt x="90411" y="144170"/>
                </a:lnTo>
                <a:lnTo>
                  <a:pt x="92163" y="142011"/>
                </a:lnTo>
                <a:close/>
              </a:path>
              <a:path w="363855" h="377189">
                <a:moveTo>
                  <a:pt x="100507" y="175094"/>
                </a:moveTo>
                <a:lnTo>
                  <a:pt x="100380" y="174167"/>
                </a:lnTo>
                <a:lnTo>
                  <a:pt x="99072" y="173202"/>
                </a:lnTo>
                <a:lnTo>
                  <a:pt x="98145" y="173342"/>
                </a:lnTo>
                <a:lnTo>
                  <a:pt x="93954" y="179019"/>
                </a:lnTo>
                <a:lnTo>
                  <a:pt x="93865" y="180086"/>
                </a:lnTo>
                <a:lnTo>
                  <a:pt x="94068" y="180543"/>
                </a:lnTo>
                <a:lnTo>
                  <a:pt x="95135" y="181292"/>
                </a:lnTo>
                <a:lnTo>
                  <a:pt x="96050" y="181152"/>
                </a:lnTo>
                <a:lnTo>
                  <a:pt x="98844" y="177330"/>
                </a:lnTo>
                <a:lnTo>
                  <a:pt x="100507" y="175094"/>
                </a:lnTo>
                <a:close/>
              </a:path>
              <a:path w="363855" h="377189">
                <a:moveTo>
                  <a:pt x="103568" y="128536"/>
                </a:moveTo>
                <a:lnTo>
                  <a:pt x="103492" y="127622"/>
                </a:lnTo>
                <a:lnTo>
                  <a:pt x="102273" y="126530"/>
                </a:lnTo>
                <a:lnTo>
                  <a:pt x="101346" y="126593"/>
                </a:lnTo>
                <a:lnTo>
                  <a:pt x="98196" y="130187"/>
                </a:lnTo>
                <a:lnTo>
                  <a:pt x="96697" y="131965"/>
                </a:lnTo>
                <a:lnTo>
                  <a:pt x="96570" y="132308"/>
                </a:lnTo>
                <a:lnTo>
                  <a:pt x="96570" y="133057"/>
                </a:lnTo>
                <a:lnTo>
                  <a:pt x="96748" y="133464"/>
                </a:lnTo>
                <a:lnTo>
                  <a:pt x="97713" y="134302"/>
                </a:lnTo>
                <a:lnTo>
                  <a:pt x="98653" y="134213"/>
                </a:lnTo>
                <a:lnTo>
                  <a:pt x="103568" y="128536"/>
                </a:lnTo>
                <a:close/>
              </a:path>
              <a:path w="363855" h="377189">
                <a:moveTo>
                  <a:pt x="111353" y="161213"/>
                </a:moveTo>
                <a:lnTo>
                  <a:pt x="111264" y="160286"/>
                </a:lnTo>
                <a:lnTo>
                  <a:pt x="109994" y="159245"/>
                </a:lnTo>
                <a:lnTo>
                  <a:pt x="109067" y="159346"/>
                </a:lnTo>
                <a:lnTo>
                  <a:pt x="106070" y="163055"/>
                </a:lnTo>
                <a:lnTo>
                  <a:pt x="104648" y="164871"/>
                </a:lnTo>
                <a:lnTo>
                  <a:pt x="104546" y="165963"/>
                </a:lnTo>
                <a:lnTo>
                  <a:pt x="104736" y="166382"/>
                </a:lnTo>
                <a:lnTo>
                  <a:pt x="105740" y="167182"/>
                </a:lnTo>
                <a:lnTo>
                  <a:pt x="106667" y="167068"/>
                </a:lnTo>
                <a:lnTo>
                  <a:pt x="111353" y="161213"/>
                </a:lnTo>
                <a:close/>
              </a:path>
              <a:path w="363855" h="377189">
                <a:moveTo>
                  <a:pt x="115468" y="115531"/>
                </a:moveTo>
                <a:lnTo>
                  <a:pt x="115443" y="114592"/>
                </a:lnTo>
                <a:lnTo>
                  <a:pt x="114249" y="113474"/>
                </a:lnTo>
                <a:lnTo>
                  <a:pt x="113309" y="113499"/>
                </a:lnTo>
                <a:lnTo>
                  <a:pt x="108458" y="118694"/>
                </a:lnTo>
                <a:lnTo>
                  <a:pt x="108331" y="119062"/>
                </a:lnTo>
                <a:lnTo>
                  <a:pt x="108331" y="119811"/>
                </a:lnTo>
                <a:lnTo>
                  <a:pt x="108483" y="120205"/>
                </a:lnTo>
                <a:lnTo>
                  <a:pt x="109397" y="121056"/>
                </a:lnTo>
                <a:lnTo>
                  <a:pt x="110337" y="121018"/>
                </a:lnTo>
                <a:lnTo>
                  <a:pt x="113322" y="117779"/>
                </a:lnTo>
                <a:lnTo>
                  <a:pt x="115468" y="115531"/>
                </a:lnTo>
                <a:close/>
              </a:path>
              <a:path w="363855" h="377189">
                <a:moveTo>
                  <a:pt x="122758" y="147739"/>
                </a:moveTo>
                <a:lnTo>
                  <a:pt x="122682" y="146824"/>
                </a:lnTo>
                <a:lnTo>
                  <a:pt x="121462" y="145732"/>
                </a:lnTo>
                <a:lnTo>
                  <a:pt x="120535" y="145796"/>
                </a:lnTo>
                <a:lnTo>
                  <a:pt x="117386" y="149390"/>
                </a:lnTo>
                <a:lnTo>
                  <a:pt x="115887" y="151168"/>
                </a:lnTo>
                <a:lnTo>
                  <a:pt x="115760" y="151511"/>
                </a:lnTo>
                <a:lnTo>
                  <a:pt x="115760" y="152273"/>
                </a:lnTo>
                <a:lnTo>
                  <a:pt x="115938" y="152666"/>
                </a:lnTo>
                <a:lnTo>
                  <a:pt x="116903" y="153504"/>
                </a:lnTo>
                <a:lnTo>
                  <a:pt x="117843" y="153416"/>
                </a:lnTo>
                <a:lnTo>
                  <a:pt x="122758" y="147739"/>
                </a:lnTo>
                <a:close/>
              </a:path>
              <a:path w="363855" h="377189">
                <a:moveTo>
                  <a:pt x="127850" y="102031"/>
                </a:moveTo>
                <a:lnTo>
                  <a:pt x="126707" y="100863"/>
                </a:lnTo>
                <a:lnTo>
                  <a:pt x="125768" y="100850"/>
                </a:lnTo>
                <a:lnTo>
                  <a:pt x="120700" y="105892"/>
                </a:lnTo>
                <a:lnTo>
                  <a:pt x="120561" y="106260"/>
                </a:lnTo>
                <a:lnTo>
                  <a:pt x="120561" y="107022"/>
                </a:lnTo>
                <a:lnTo>
                  <a:pt x="120713" y="107403"/>
                </a:lnTo>
                <a:lnTo>
                  <a:pt x="121577" y="108267"/>
                </a:lnTo>
                <a:lnTo>
                  <a:pt x="122504" y="108254"/>
                </a:lnTo>
                <a:lnTo>
                  <a:pt x="125857" y="104889"/>
                </a:lnTo>
                <a:lnTo>
                  <a:pt x="127838" y="102971"/>
                </a:lnTo>
                <a:lnTo>
                  <a:pt x="127850" y="102031"/>
                </a:lnTo>
                <a:close/>
              </a:path>
              <a:path w="363855" h="377189">
                <a:moveTo>
                  <a:pt x="134658" y="134734"/>
                </a:moveTo>
                <a:lnTo>
                  <a:pt x="134632" y="133794"/>
                </a:lnTo>
                <a:lnTo>
                  <a:pt x="133438" y="132676"/>
                </a:lnTo>
                <a:lnTo>
                  <a:pt x="132499" y="132702"/>
                </a:lnTo>
                <a:lnTo>
                  <a:pt x="127647" y="137896"/>
                </a:lnTo>
                <a:lnTo>
                  <a:pt x="127520" y="138264"/>
                </a:lnTo>
                <a:lnTo>
                  <a:pt x="127520" y="139014"/>
                </a:lnTo>
                <a:lnTo>
                  <a:pt x="127685" y="139407"/>
                </a:lnTo>
                <a:lnTo>
                  <a:pt x="128587" y="140258"/>
                </a:lnTo>
                <a:lnTo>
                  <a:pt x="129527" y="140220"/>
                </a:lnTo>
                <a:lnTo>
                  <a:pt x="132524" y="136982"/>
                </a:lnTo>
                <a:lnTo>
                  <a:pt x="134658" y="134734"/>
                </a:lnTo>
                <a:close/>
              </a:path>
              <a:path w="363855" h="377189">
                <a:moveTo>
                  <a:pt x="140728" y="89941"/>
                </a:moveTo>
                <a:lnTo>
                  <a:pt x="139623" y="88747"/>
                </a:lnTo>
                <a:lnTo>
                  <a:pt x="138696" y="88696"/>
                </a:lnTo>
                <a:lnTo>
                  <a:pt x="135178" y="91897"/>
                </a:lnTo>
                <a:lnTo>
                  <a:pt x="133731" y="93243"/>
                </a:lnTo>
                <a:lnTo>
                  <a:pt x="133426" y="93548"/>
                </a:lnTo>
                <a:lnTo>
                  <a:pt x="133261" y="93929"/>
                </a:lnTo>
                <a:lnTo>
                  <a:pt x="133261" y="94691"/>
                </a:lnTo>
                <a:lnTo>
                  <a:pt x="133400" y="95046"/>
                </a:lnTo>
                <a:lnTo>
                  <a:pt x="134226" y="95923"/>
                </a:lnTo>
                <a:lnTo>
                  <a:pt x="135153" y="95961"/>
                </a:lnTo>
                <a:lnTo>
                  <a:pt x="138633" y="92735"/>
                </a:lnTo>
                <a:lnTo>
                  <a:pt x="140677" y="90881"/>
                </a:lnTo>
                <a:lnTo>
                  <a:pt x="140728" y="89941"/>
                </a:lnTo>
                <a:close/>
              </a:path>
              <a:path w="363855" h="377189">
                <a:moveTo>
                  <a:pt x="147040" y="121234"/>
                </a:moveTo>
                <a:lnTo>
                  <a:pt x="145897" y="120065"/>
                </a:lnTo>
                <a:lnTo>
                  <a:pt x="144957" y="120053"/>
                </a:lnTo>
                <a:lnTo>
                  <a:pt x="140182" y="124790"/>
                </a:lnTo>
                <a:lnTo>
                  <a:pt x="139903" y="125095"/>
                </a:lnTo>
                <a:lnTo>
                  <a:pt x="139763" y="125463"/>
                </a:lnTo>
                <a:lnTo>
                  <a:pt x="139763" y="126225"/>
                </a:lnTo>
                <a:lnTo>
                  <a:pt x="139903" y="126593"/>
                </a:lnTo>
                <a:lnTo>
                  <a:pt x="140766" y="127469"/>
                </a:lnTo>
                <a:lnTo>
                  <a:pt x="141706" y="127457"/>
                </a:lnTo>
                <a:lnTo>
                  <a:pt x="145059" y="124104"/>
                </a:lnTo>
                <a:lnTo>
                  <a:pt x="147027" y="122174"/>
                </a:lnTo>
                <a:lnTo>
                  <a:pt x="147040" y="121234"/>
                </a:lnTo>
                <a:close/>
              </a:path>
              <a:path w="363855" h="377189">
                <a:moveTo>
                  <a:pt x="154076" y="78409"/>
                </a:moveTo>
                <a:lnTo>
                  <a:pt x="153022" y="77139"/>
                </a:lnTo>
                <a:lnTo>
                  <a:pt x="152095" y="77063"/>
                </a:lnTo>
                <a:lnTo>
                  <a:pt x="148463" y="80111"/>
                </a:lnTo>
                <a:lnTo>
                  <a:pt x="146621" y="81699"/>
                </a:lnTo>
                <a:lnTo>
                  <a:pt x="146558" y="83210"/>
                </a:lnTo>
                <a:lnTo>
                  <a:pt x="147332" y="84112"/>
                </a:lnTo>
                <a:lnTo>
                  <a:pt x="148272" y="84188"/>
                </a:lnTo>
                <a:lnTo>
                  <a:pt x="150380" y="82359"/>
                </a:lnTo>
                <a:lnTo>
                  <a:pt x="153377" y="79857"/>
                </a:lnTo>
                <a:lnTo>
                  <a:pt x="153987" y="79324"/>
                </a:lnTo>
                <a:lnTo>
                  <a:pt x="154076" y="78409"/>
                </a:lnTo>
                <a:close/>
              </a:path>
              <a:path w="363855" h="377189">
                <a:moveTo>
                  <a:pt x="159918" y="109143"/>
                </a:moveTo>
                <a:lnTo>
                  <a:pt x="158813" y="107950"/>
                </a:lnTo>
                <a:lnTo>
                  <a:pt x="157886" y="107899"/>
                </a:lnTo>
                <a:lnTo>
                  <a:pt x="152920" y="112445"/>
                </a:lnTo>
                <a:lnTo>
                  <a:pt x="152615" y="112750"/>
                </a:lnTo>
                <a:lnTo>
                  <a:pt x="152450" y="113131"/>
                </a:lnTo>
                <a:lnTo>
                  <a:pt x="152450" y="113893"/>
                </a:lnTo>
                <a:lnTo>
                  <a:pt x="152590" y="114249"/>
                </a:lnTo>
                <a:lnTo>
                  <a:pt x="153416" y="115125"/>
                </a:lnTo>
                <a:lnTo>
                  <a:pt x="154343" y="115163"/>
                </a:lnTo>
                <a:lnTo>
                  <a:pt x="157822" y="111937"/>
                </a:lnTo>
                <a:lnTo>
                  <a:pt x="159867" y="110083"/>
                </a:lnTo>
                <a:lnTo>
                  <a:pt x="159918" y="109143"/>
                </a:lnTo>
                <a:close/>
              </a:path>
              <a:path w="363855" h="377189">
                <a:moveTo>
                  <a:pt x="167906" y="67424"/>
                </a:moveTo>
                <a:lnTo>
                  <a:pt x="166916" y="66128"/>
                </a:lnTo>
                <a:lnTo>
                  <a:pt x="165989" y="66014"/>
                </a:lnTo>
                <a:lnTo>
                  <a:pt x="163779" y="67691"/>
                </a:lnTo>
                <a:lnTo>
                  <a:pt x="160299" y="70408"/>
                </a:lnTo>
                <a:lnTo>
                  <a:pt x="160210" y="71932"/>
                </a:lnTo>
                <a:lnTo>
                  <a:pt x="160921" y="72847"/>
                </a:lnTo>
                <a:lnTo>
                  <a:pt x="161848" y="72961"/>
                </a:lnTo>
                <a:lnTo>
                  <a:pt x="162483" y="72440"/>
                </a:lnTo>
                <a:lnTo>
                  <a:pt x="167779" y="68351"/>
                </a:lnTo>
                <a:lnTo>
                  <a:pt x="167906" y="67424"/>
                </a:lnTo>
                <a:close/>
              </a:path>
              <a:path w="363855" h="377189">
                <a:moveTo>
                  <a:pt x="173278" y="97612"/>
                </a:moveTo>
                <a:lnTo>
                  <a:pt x="172212" y="96342"/>
                </a:lnTo>
                <a:lnTo>
                  <a:pt x="171297" y="96266"/>
                </a:lnTo>
                <a:lnTo>
                  <a:pt x="167652" y="99314"/>
                </a:lnTo>
                <a:lnTo>
                  <a:pt x="165811" y="100901"/>
                </a:lnTo>
                <a:lnTo>
                  <a:pt x="165747" y="102412"/>
                </a:lnTo>
                <a:lnTo>
                  <a:pt x="166522" y="103314"/>
                </a:lnTo>
                <a:lnTo>
                  <a:pt x="167462" y="103390"/>
                </a:lnTo>
                <a:lnTo>
                  <a:pt x="171069" y="100304"/>
                </a:lnTo>
                <a:lnTo>
                  <a:pt x="172567" y="99060"/>
                </a:lnTo>
                <a:lnTo>
                  <a:pt x="173177" y="98526"/>
                </a:lnTo>
                <a:lnTo>
                  <a:pt x="173278" y="97612"/>
                </a:lnTo>
                <a:close/>
              </a:path>
              <a:path w="363855" h="377189">
                <a:moveTo>
                  <a:pt x="182206" y="57086"/>
                </a:moveTo>
                <a:lnTo>
                  <a:pt x="181279" y="55740"/>
                </a:lnTo>
                <a:lnTo>
                  <a:pt x="180352" y="55575"/>
                </a:lnTo>
                <a:lnTo>
                  <a:pt x="176479" y="58293"/>
                </a:lnTo>
                <a:lnTo>
                  <a:pt x="174459" y="59740"/>
                </a:lnTo>
                <a:lnTo>
                  <a:pt x="174332" y="61264"/>
                </a:lnTo>
                <a:lnTo>
                  <a:pt x="174993" y="62179"/>
                </a:lnTo>
                <a:lnTo>
                  <a:pt x="175920" y="62331"/>
                </a:lnTo>
                <a:lnTo>
                  <a:pt x="176568" y="61849"/>
                </a:lnTo>
                <a:lnTo>
                  <a:pt x="182041" y="58000"/>
                </a:lnTo>
                <a:lnTo>
                  <a:pt x="182206" y="57086"/>
                </a:lnTo>
                <a:close/>
              </a:path>
              <a:path w="363855" h="377189">
                <a:moveTo>
                  <a:pt x="187096" y="86626"/>
                </a:moveTo>
                <a:lnTo>
                  <a:pt x="186105" y="85331"/>
                </a:lnTo>
                <a:lnTo>
                  <a:pt x="185178" y="85217"/>
                </a:lnTo>
                <a:lnTo>
                  <a:pt x="182968" y="86893"/>
                </a:lnTo>
                <a:lnTo>
                  <a:pt x="179489" y="89623"/>
                </a:lnTo>
                <a:lnTo>
                  <a:pt x="179400" y="91135"/>
                </a:lnTo>
                <a:lnTo>
                  <a:pt x="180111" y="92049"/>
                </a:lnTo>
                <a:lnTo>
                  <a:pt x="181038" y="92151"/>
                </a:lnTo>
                <a:lnTo>
                  <a:pt x="186969" y="87553"/>
                </a:lnTo>
                <a:lnTo>
                  <a:pt x="187096" y="86626"/>
                </a:lnTo>
                <a:close/>
              </a:path>
              <a:path w="363855" h="377189">
                <a:moveTo>
                  <a:pt x="196977" y="47421"/>
                </a:moveTo>
                <a:lnTo>
                  <a:pt x="196557" y="46723"/>
                </a:lnTo>
                <a:lnTo>
                  <a:pt x="196113" y="46037"/>
                </a:lnTo>
                <a:lnTo>
                  <a:pt x="195211" y="45821"/>
                </a:lnTo>
                <a:lnTo>
                  <a:pt x="191198" y="48348"/>
                </a:lnTo>
                <a:lnTo>
                  <a:pt x="189090" y="49720"/>
                </a:lnTo>
                <a:lnTo>
                  <a:pt x="188849" y="50190"/>
                </a:lnTo>
                <a:lnTo>
                  <a:pt x="188925" y="51244"/>
                </a:lnTo>
                <a:lnTo>
                  <a:pt x="189534" y="52171"/>
                </a:lnTo>
                <a:lnTo>
                  <a:pt x="190449" y="52362"/>
                </a:lnTo>
                <a:lnTo>
                  <a:pt x="196075" y="48755"/>
                </a:lnTo>
                <a:lnTo>
                  <a:pt x="196773" y="48336"/>
                </a:lnTo>
                <a:lnTo>
                  <a:pt x="196977" y="47421"/>
                </a:lnTo>
                <a:close/>
              </a:path>
              <a:path w="363855" h="377189">
                <a:moveTo>
                  <a:pt x="201396" y="76288"/>
                </a:moveTo>
                <a:lnTo>
                  <a:pt x="200469" y="74942"/>
                </a:lnTo>
                <a:lnTo>
                  <a:pt x="199555" y="74777"/>
                </a:lnTo>
                <a:lnTo>
                  <a:pt x="195668" y="77495"/>
                </a:lnTo>
                <a:lnTo>
                  <a:pt x="193649" y="78943"/>
                </a:lnTo>
                <a:lnTo>
                  <a:pt x="193522" y="80467"/>
                </a:lnTo>
                <a:lnTo>
                  <a:pt x="194183" y="81381"/>
                </a:lnTo>
                <a:lnTo>
                  <a:pt x="195110" y="81534"/>
                </a:lnTo>
                <a:lnTo>
                  <a:pt x="197434" y="79857"/>
                </a:lnTo>
                <a:lnTo>
                  <a:pt x="201231" y="77203"/>
                </a:lnTo>
                <a:lnTo>
                  <a:pt x="201396" y="76288"/>
                </a:lnTo>
                <a:close/>
              </a:path>
              <a:path w="363855" h="377189">
                <a:moveTo>
                  <a:pt x="212217" y="38506"/>
                </a:moveTo>
                <a:lnTo>
                  <a:pt x="211416" y="37071"/>
                </a:lnTo>
                <a:lnTo>
                  <a:pt x="210515" y="36817"/>
                </a:lnTo>
                <a:lnTo>
                  <a:pt x="209816" y="37223"/>
                </a:lnTo>
                <a:lnTo>
                  <a:pt x="208102" y="38163"/>
                </a:lnTo>
                <a:lnTo>
                  <a:pt x="204190" y="40424"/>
                </a:lnTo>
                <a:lnTo>
                  <a:pt x="204012" y="40741"/>
                </a:lnTo>
                <a:lnTo>
                  <a:pt x="203987" y="41935"/>
                </a:lnTo>
                <a:lnTo>
                  <a:pt x="204533" y="42875"/>
                </a:lnTo>
                <a:lnTo>
                  <a:pt x="205435" y="43103"/>
                </a:lnTo>
                <a:lnTo>
                  <a:pt x="209550" y="40741"/>
                </a:lnTo>
                <a:lnTo>
                  <a:pt x="211950" y="39408"/>
                </a:lnTo>
                <a:lnTo>
                  <a:pt x="212217" y="38506"/>
                </a:lnTo>
                <a:close/>
              </a:path>
              <a:path w="363855" h="377189">
                <a:moveTo>
                  <a:pt x="216166" y="66624"/>
                </a:moveTo>
                <a:lnTo>
                  <a:pt x="215315" y="65239"/>
                </a:lnTo>
                <a:lnTo>
                  <a:pt x="214401" y="65024"/>
                </a:lnTo>
                <a:lnTo>
                  <a:pt x="210388" y="67551"/>
                </a:lnTo>
                <a:lnTo>
                  <a:pt x="208280" y="68935"/>
                </a:lnTo>
                <a:lnTo>
                  <a:pt x="208038" y="69392"/>
                </a:lnTo>
                <a:lnTo>
                  <a:pt x="208114" y="70446"/>
                </a:lnTo>
                <a:lnTo>
                  <a:pt x="208724" y="71374"/>
                </a:lnTo>
                <a:lnTo>
                  <a:pt x="209638" y="71564"/>
                </a:lnTo>
                <a:lnTo>
                  <a:pt x="213728" y="68935"/>
                </a:lnTo>
                <a:lnTo>
                  <a:pt x="215963" y="67538"/>
                </a:lnTo>
                <a:lnTo>
                  <a:pt x="216166" y="66624"/>
                </a:lnTo>
                <a:close/>
              </a:path>
              <a:path w="363855" h="377189">
                <a:moveTo>
                  <a:pt x="227888" y="30378"/>
                </a:moveTo>
                <a:lnTo>
                  <a:pt x="227164" y="28905"/>
                </a:lnTo>
                <a:lnTo>
                  <a:pt x="226288" y="28613"/>
                </a:lnTo>
                <a:lnTo>
                  <a:pt x="222034" y="30708"/>
                </a:lnTo>
                <a:lnTo>
                  <a:pt x="219735" y="31889"/>
                </a:lnTo>
                <a:lnTo>
                  <a:pt x="219443" y="32410"/>
                </a:lnTo>
                <a:lnTo>
                  <a:pt x="219506" y="33401"/>
                </a:lnTo>
                <a:lnTo>
                  <a:pt x="219976" y="34340"/>
                </a:lnTo>
                <a:lnTo>
                  <a:pt x="220865" y="34632"/>
                </a:lnTo>
                <a:lnTo>
                  <a:pt x="225107" y="32473"/>
                </a:lnTo>
                <a:lnTo>
                  <a:pt x="227571" y="31254"/>
                </a:lnTo>
                <a:lnTo>
                  <a:pt x="227888" y="30378"/>
                </a:lnTo>
                <a:close/>
              </a:path>
              <a:path w="363855" h="377189">
                <a:moveTo>
                  <a:pt x="231406" y="57708"/>
                </a:moveTo>
                <a:lnTo>
                  <a:pt x="230606" y="56273"/>
                </a:lnTo>
                <a:lnTo>
                  <a:pt x="229717" y="56032"/>
                </a:lnTo>
                <a:lnTo>
                  <a:pt x="227291" y="57365"/>
                </a:lnTo>
                <a:lnTo>
                  <a:pt x="223380" y="59626"/>
                </a:lnTo>
                <a:lnTo>
                  <a:pt x="223202" y="59944"/>
                </a:lnTo>
                <a:lnTo>
                  <a:pt x="223177" y="61137"/>
                </a:lnTo>
                <a:lnTo>
                  <a:pt x="223723" y="62077"/>
                </a:lnTo>
                <a:lnTo>
                  <a:pt x="224624" y="62306"/>
                </a:lnTo>
                <a:lnTo>
                  <a:pt x="228739" y="59944"/>
                </a:lnTo>
                <a:lnTo>
                  <a:pt x="231140" y="58610"/>
                </a:lnTo>
                <a:lnTo>
                  <a:pt x="231406" y="57708"/>
                </a:lnTo>
                <a:close/>
              </a:path>
              <a:path w="363855" h="377189">
                <a:moveTo>
                  <a:pt x="243954" y="23114"/>
                </a:moveTo>
                <a:lnTo>
                  <a:pt x="243332" y="21615"/>
                </a:lnTo>
                <a:lnTo>
                  <a:pt x="242468" y="21259"/>
                </a:lnTo>
                <a:lnTo>
                  <a:pt x="239915" y="22339"/>
                </a:lnTo>
                <a:lnTo>
                  <a:pt x="235724" y="24193"/>
                </a:lnTo>
                <a:lnTo>
                  <a:pt x="235394" y="24726"/>
                </a:lnTo>
                <a:lnTo>
                  <a:pt x="235445" y="25704"/>
                </a:lnTo>
                <a:lnTo>
                  <a:pt x="235864" y="26644"/>
                </a:lnTo>
                <a:lnTo>
                  <a:pt x="236728" y="26974"/>
                </a:lnTo>
                <a:lnTo>
                  <a:pt x="241084" y="25044"/>
                </a:lnTo>
                <a:lnTo>
                  <a:pt x="243611" y="23977"/>
                </a:lnTo>
                <a:lnTo>
                  <a:pt x="243954" y="23114"/>
                </a:lnTo>
                <a:close/>
              </a:path>
              <a:path w="363855" h="377189">
                <a:moveTo>
                  <a:pt x="247078" y="49580"/>
                </a:moveTo>
                <a:lnTo>
                  <a:pt x="246354" y="48107"/>
                </a:lnTo>
                <a:lnTo>
                  <a:pt x="245478" y="47815"/>
                </a:lnTo>
                <a:lnTo>
                  <a:pt x="241223" y="49911"/>
                </a:lnTo>
                <a:lnTo>
                  <a:pt x="238925" y="51092"/>
                </a:lnTo>
                <a:lnTo>
                  <a:pt x="238645" y="51612"/>
                </a:lnTo>
                <a:lnTo>
                  <a:pt x="238696" y="52603"/>
                </a:lnTo>
                <a:lnTo>
                  <a:pt x="239166" y="53543"/>
                </a:lnTo>
                <a:lnTo>
                  <a:pt x="240055" y="53835"/>
                </a:lnTo>
                <a:lnTo>
                  <a:pt x="244297" y="51676"/>
                </a:lnTo>
                <a:lnTo>
                  <a:pt x="246761" y="50457"/>
                </a:lnTo>
                <a:lnTo>
                  <a:pt x="247078" y="49580"/>
                </a:lnTo>
                <a:close/>
              </a:path>
              <a:path w="363855" h="377189">
                <a:moveTo>
                  <a:pt x="260426" y="16776"/>
                </a:moveTo>
                <a:lnTo>
                  <a:pt x="259880" y="15240"/>
                </a:lnTo>
                <a:lnTo>
                  <a:pt x="259041" y="14833"/>
                </a:lnTo>
                <a:lnTo>
                  <a:pt x="256438" y="15760"/>
                </a:lnTo>
                <a:lnTo>
                  <a:pt x="252120" y="17373"/>
                </a:lnTo>
                <a:lnTo>
                  <a:pt x="251764" y="17945"/>
                </a:lnTo>
                <a:lnTo>
                  <a:pt x="251790" y="18884"/>
                </a:lnTo>
                <a:lnTo>
                  <a:pt x="252145" y="19824"/>
                </a:lnTo>
                <a:lnTo>
                  <a:pt x="252996" y="20205"/>
                </a:lnTo>
                <a:lnTo>
                  <a:pt x="257441" y="18542"/>
                </a:lnTo>
                <a:lnTo>
                  <a:pt x="260032" y="17614"/>
                </a:lnTo>
                <a:lnTo>
                  <a:pt x="260426" y="16776"/>
                </a:lnTo>
                <a:close/>
              </a:path>
              <a:path w="363855" h="377189">
                <a:moveTo>
                  <a:pt x="263156" y="42316"/>
                </a:moveTo>
                <a:lnTo>
                  <a:pt x="262521" y="40817"/>
                </a:lnTo>
                <a:lnTo>
                  <a:pt x="261658" y="40462"/>
                </a:lnTo>
                <a:lnTo>
                  <a:pt x="259105" y="41541"/>
                </a:lnTo>
                <a:lnTo>
                  <a:pt x="254927" y="43395"/>
                </a:lnTo>
                <a:lnTo>
                  <a:pt x="254596" y="43929"/>
                </a:lnTo>
                <a:lnTo>
                  <a:pt x="254635" y="44907"/>
                </a:lnTo>
                <a:lnTo>
                  <a:pt x="255054" y="45847"/>
                </a:lnTo>
                <a:lnTo>
                  <a:pt x="255917" y="46177"/>
                </a:lnTo>
                <a:lnTo>
                  <a:pt x="260273" y="44246"/>
                </a:lnTo>
                <a:lnTo>
                  <a:pt x="262801" y="43180"/>
                </a:lnTo>
                <a:lnTo>
                  <a:pt x="263156" y="42316"/>
                </a:lnTo>
                <a:close/>
              </a:path>
              <a:path w="363855" h="377189">
                <a:moveTo>
                  <a:pt x="277241" y="11430"/>
                </a:moveTo>
                <a:lnTo>
                  <a:pt x="277025" y="10642"/>
                </a:lnTo>
                <a:lnTo>
                  <a:pt x="276783" y="9867"/>
                </a:lnTo>
                <a:lnTo>
                  <a:pt x="275983" y="9410"/>
                </a:lnTo>
                <a:lnTo>
                  <a:pt x="271437" y="10756"/>
                </a:lnTo>
                <a:lnTo>
                  <a:pt x="268884" y="11544"/>
                </a:lnTo>
                <a:lnTo>
                  <a:pt x="268478" y="12128"/>
                </a:lnTo>
                <a:lnTo>
                  <a:pt x="268503" y="13055"/>
                </a:lnTo>
                <a:lnTo>
                  <a:pt x="268782" y="13982"/>
                </a:lnTo>
                <a:lnTo>
                  <a:pt x="269621" y="14414"/>
                </a:lnTo>
                <a:lnTo>
                  <a:pt x="274167" y="13004"/>
                </a:lnTo>
                <a:lnTo>
                  <a:pt x="276796" y="12255"/>
                </a:lnTo>
                <a:lnTo>
                  <a:pt x="277241" y="11430"/>
                </a:lnTo>
                <a:close/>
              </a:path>
              <a:path w="363855" h="377189">
                <a:moveTo>
                  <a:pt x="279615" y="35979"/>
                </a:moveTo>
                <a:lnTo>
                  <a:pt x="279069" y="34442"/>
                </a:lnTo>
                <a:lnTo>
                  <a:pt x="278231" y="34036"/>
                </a:lnTo>
                <a:lnTo>
                  <a:pt x="275628" y="34963"/>
                </a:lnTo>
                <a:lnTo>
                  <a:pt x="271310" y="36588"/>
                </a:lnTo>
                <a:lnTo>
                  <a:pt x="270954" y="37147"/>
                </a:lnTo>
                <a:lnTo>
                  <a:pt x="270979" y="38087"/>
                </a:lnTo>
                <a:lnTo>
                  <a:pt x="271335" y="39027"/>
                </a:lnTo>
                <a:lnTo>
                  <a:pt x="272186" y="39420"/>
                </a:lnTo>
                <a:lnTo>
                  <a:pt x="274802" y="38417"/>
                </a:lnTo>
                <a:lnTo>
                  <a:pt x="279222" y="36817"/>
                </a:lnTo>
                <a:lnTo>
                  <a:pt x="279615" y="35979"/>
                </a:lnTo>
                <a:close/>
              </a:path>
              <a:path w="363855" h="377189">
                <a:moveTo>
                  <a:pt x="294259" y="6756"/>
                </a:moveTo>
                <a:lnTo>
                  <a:pt x="294017" y="5588"/>
                </a:lnTo>
                <a:lnTo>
                  <a:pt x="293230" y="5080"/>
                </a:lnTo>
                <a:lnTo>
                  <a:pt x="288620" y="6108"/>
                </a:lnTo>
                <a:lnTo>
                  <a:pt x="285978" y="6756"/>
                </a:lnTo>
                <a:lnTo>
                  <a:pt x="285648" y="7175"/>
                </a:lnTo>
                <a:lnTo>
                  <a:pt x="285597" y="8547"/>
                </a:lnTo>
                <a:lnTo>
                  <a:pt x="285762" y="9169"/>
                </a:lnTo>
                <a:lnTo>
                  <a:pt x="286562" y="9652"/>
                </a:lnTo>
                <a:lnTo>
                  <a:pt x="291198" y="8547"/>
                </a:lnTo>
                <a:lnTo>
                  <a:pt x="293865" y="7962"/>
                </a:lnTo>
                <a:lnTo>
                  <a:pt x="294246" y="7353"/>
                </a:lnTo>
                <a:lnTo>
                  <a:pt x="294259" y="6756"/>
                </a:lnTo>
                <a:close/>
              </a:path>
              <a:path w="363855" h="377189">
                <a:moveTo>
                  <a:pt x="296443" y="30632"/>
                </a:moveTo>
                <a:lnTo>
                  <a:pt x="295986" y="29070"/>
                </a:lnTo>
                <a:lnTo>
                  <a:pt x="295173" y="28613"/>
                </a:lnTo>
                <a:lnTo>
                  <a:pt x="290626" y="29959"/>
                </a:lnTo>
                <a:lnTo>
                  <a:pt x="288074" y="30746"/>
                </a:lnTo>
                <a:lnTo>
                  <a:pt x="287667" y="31330"/>
                </a:lnTo>
                <a:lnTo>
                  <a:pt x="287693" y="32258"/>
                </a:lnTo>
                <a:lnTo>
                  <a:pt x="287972" y="33185"/>
                </a:lnTo>
                <a:lnTo>
                  <a:pt x="288810" y="33616"/>
                </a:lnTo>
                <a:lnTo>
                  <a:pt x="293357" y="32207"/>
                </a:lnTo>
                <a:lnTo>
                  <a:pt x="295986" y="31457"/>
                </a:lnTo>
                <a:lnTo>
                  <a:pt x="296443" y="30632"/>
                </a:lnTo>
                <a:close/>
              </a:path>
              <a:path w="363855" h="377189">
                <a:moveTo>
                  <a:pt x="311746" y="4102"/>
                </a:moveTo>
                <a:lnTo>
                  <a:pt x="311505" y="2501"/>
                </a:lnTo>
                <a:lnTo>
                  <a:pt x="310756" y="1943"/>
                </a:lnTo>
                <a:lnTo>
                  <a:pt x="306108" y="2628"/>
                </a:lnTo>
                <a:lnTo>
                  <a:pt x="303364" y="3111"/>
                </a:lnTo>
                <a:lnTo>
                  <a:pt x="302856" y="3721"/>
                </a:lnTo>
                <a:lnTo>
                  <a:pt x="302895" y="4864"/>
                </a:lnTo>
                <a:lnTo>
                  <a:pt x="303009" y="5499"/>
                </a:lnTo>
                <a:lnTo>
                  <a:pt x="303771" y="6032"/>
                </a:lnTo>
                <a:lnTo>
                  <a:pt x="306578" y="5549"/>
                </a:lnTo>
                <a:lnTo>
                  <a:pt x="311188" y="4864"/>
                </a:lnTo>
                <a:lnTo>
                  <a:pt x="311746" y="4102"/>
                </a:lnTo>
                <a:close/>
              </a:path>
              <a:path w="363855" h="377189">
                <a:moveTo>
                  <a:pt x="313461" y="25958"/>
                </a:moveTo>
                <a:lnTo>
                  <a:pt x="313207" y="24790"/>
                </a:lnTo>
                <a:lnTo>
                  <a:pt x="312420" y="24282"/>
                </a:lnTo>
                <a:lnTo>
                  <a:pt x="307809" y="25311"/>
                </a:lnTo>
                <a:lnTo>
                  <a:pt x="305168" y="25958"/>
                </a:lnTo>
                <a:lnTo>
                  <a:pt x="304838" y="26377"/>
                </a:lnTo>
                <a:lnTo>
                  <a:pt x="304723" y="27457"/>
                </a:lnTo>
                <a:lnTo>
                  <a:pt x="304952" y="28359"/>
                </a:lnTo>
                <a:lnTo>
                  <a:pt x="305752" y="28854"/>
                </a:lnTo>
                <a:lnTo>
                  <a:pt x="308495" y="28181"/>
                </a:lnTo>
                <a:lnTo>
                  <a:pt x="313055" y="27165"/>
                </a:lnTo>
                <a:lnTo>
                  <a:pt x="313436" y="26555"/>
                </a:lnTo>
                <a:lnTo>
                  <a:pt x="313461" y="25958"/>
                </a:lnTo>
                <a:close/>
              </a:path>
              <a:path w="363855" h="377189">
                <a:moveTo>
                  <a:pt x="329272" y="2438"/>
                </a:moveTo>
                <a:lnTo>
                  <a:pt x="329196" y="812"/>
                </a:lnTo>
                <a:lnTo>
                  <a:pt x="328510" y="203"/>
                </a:lnTo>
                <a:lnTo>
                  <a:pt x="325856" y="342"/>
                </a:lnTo>
                <a:lnTo>
                  <a:pt x="323875" y="482"/>
                </a:lnTo>
                <a:lnTo>
                  <a:pt x="320992" y="749"/>
                </a:lnTo>
                <a:lnTo>
                  <a:pt x="320408" y="1384"/>
                </a:lnTo>
                <a:lnTo>
                  <a:pt x="320497" y="3086"/>
                </a:lnTo>
                <a:lnTo>
                  <a:pt x="321208" y="3695"/>
                </a:lnTo>
                <a:lnTo>
                  <a:pt x="324116" y="3429"/>
                </a:lnTo>
                <a:lnTo>
                  <a:pt x="328676" y="3149"/>
                </a:lnTo>
                <a:lnTo>
                  <a:pt x="329272" y="2438"/>
                </a:lnTo>
                <a:close/>
              </a:path>
              <a:path w="363855" h="377189">
                <a:moveTo>
                  <a:pt x="330936" y="23304"/>
                </a:moveTo>
                <a:lnTo>
                  <a:pt x="330695" y="21704"/>
                </a:lnTo>
                <a:lnTo>
                  <a:pt x="329946" y="21145"/>
                </a:lnTo>
                <a:lnTo>
                  <a:pt x="325297" y="21844"/>
                </a:lnTo>
                <a:lnTo>
                  <a:pt x="322567" y="22313"/>
                </a:lnTo>
                <a:lnTo>
                  <a:pt x="322046" y="22923"/>
                </a:lnTo>
                <a:lnTo>
                  <a:pt x="322084" y="24066"/>
                </a:lnTo>
                <a:lnTo>
                  <a:pt x="322199" y="24701"/>
                </a:lnTo>
                <a:lnTo>
                  <a:pt x="322961" y="25234"/>
                </a:lnTo>
                <a:lnTo>
                  <a:pt x="325767" y="24752"/>
                </a:lnTo>
                <a:lnTo>
                  <a:pt x="330377" y="24066"/>
                </a:lnTo>
                <a:lnTo>
                  <a:pt x="330936" y="23304"/>
                </a:lnTo>
                <a:close/>
              </a:path>
              <a:path w="363855" h="377189">
                <a:moveTo>
                  <a:pt x="344081" y="952"/>
                </a:moveTo>
                <a:lnTo>
                  <a:pt x="343484" y="241"/>
                </a:lnTo>
                <a:lnTo>
                  <a:pt x="341630" y="76"/>
                </a:lnTo>
                <a:lnTo>
                  <a:pt x="338823" y="0"/>
                </a:lnTo>
                <a:lnTo>
                  <a:pt x="338150" y="647"/>
                </a:lnTo>
                <a:lnTo>
                  <a:pt x="338124" y="2298"/>
                </a:lnTo>
                <a:lnTo>
                  <a:pt x="338759" y="2946"/>
                </a:lnTo>
                <a:lnTo>
                  <a:pt x="341414" y="3035"/>
                </a:lnTo>
                <a:lnTo>
                  <a:pt x="343230" y="3187"/>
                </a:lnTo>
                <a:lnTo>
                  <a:pt x="343941" y="2578"/>
                </a:lnTo>
                <a:lnTo>
                  <a:pt x="344081" y="952"/>
                </a:lnTo>
                <a:close/>
              </a:path>
              <a:path w="363855" h="377189">
                <a:moveTo>
                  <a:pt x="348475" y="21628"/>
                </a:moveTo>
                <a:lnTo>
                  <a:pt x="348386" y="20015"/>
                </a:lnTo>
                <a:lnTo>
                  <a:pt x="347700" y="19405"/>
                </a:lnTo>
                <a:lnTo>
                  <a:pt x="345046" y="19545"/>
                </a:lnTo>
                <a:lnTo>
                  <a:pt x="343077" y="19685"/>
                </a:lnTo>
                <a:lnTo>
                  <a:pt x="340182" y="19951"/>
                </a:lnTo>
                <a:lnTo>
                  <a:pt x="339598" y="20586"/>
                </a:lnTo>
                <a:lnTo>
                  <a:pt x="339623" y="21628"/>
                </a:lnTo>
                <a:lnTo>
                  <a:pt x="339737" y="22352"/>
                </a:lnTo>
                <a:lnTo>
                  <a:pt x="340398" y="22898"/>
                </a:lnTo>
                <a:lnTo>
                  <a:pt x="343306" y="22631"/>
                </a:lnTo>
                <a:lnTo>
                  <a:pt x="347865" y="22352"/>
                </a:lnTo>
                <a:lnTo>
                  <a:pt x="348475" y="21628"/>
                </a:lnTo>
                <a:close/>
              </a:path>
              <a:path w="363855" h="377189">
                <a:moveTo>
                  <a:pt x="363270" y="20142"/>
                </a:moveTo>
                <a:lnTo>
                  <a:pt x="362673" y="19431"/>
                </a:lnTo>
                <a:lnTo>
                  <a:pt x="360819" y="19265"/>
                </a:lnTo>
                <a:lnTo>
                  <a:pt x="358013" y="19189"/>
                </a:lnTo>
                <a:lnTo>
                  <a:pt x="357339" y="19837"/>
                </a:lnTo>
                <a:lnTo>
                  <a:pt x="357314" y="21488"/>
                </a:lnTo>
                <a:lnTo>
                  <a:pt x="357949" y="22136"/>
                </a:lnTo>
                <a:lnTo>
                  <a:pt x="360603" y="22225"/>
                </a:lnTo>
                <a:lnTo>
                  <a:pt x="362419" y="22364"/>
                </a:lnTo>
                <a:lnTo>
                  <a:pt x="363131" y="21767"/>
                </a:lnTo>
                <a:lnTo>
                  <a:pt x="363270" y="20142"/>
                </a:lnTo>
                <a:close/>
              </a:path>
            </a:pathLst>
          </a:custGeom>
          <a:solidFill>
            <a:srgbClr val="FB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9997" y="3996812"/>
            <a:ext cx="978535" cy="1028700"/>
          </a:xfrm>
          <a:custGeom>
            <a:avLst/>
            <a:gdLst/>
            <a:ahLst/>
            <a:cxnLst/>
            <a:rect l="l" t="t" r="r" b="b"/>
            <a:pathLst>
              <a:path w="978535" h="1028700">
                <a:moveTo>
                  <a:pt x="463788" y="0"/>
                </a:moveTo>
                <a:lnTo>
                  <a:pt x="416986" y="2101"/>
                </a:lnTo>
                <a:lnTo>
                  <a:pt x="371360" y="8284"/>
                </a:lnTo>
                <a:lnTo>
                  <a:pt x="327093" y="18367"/>
                </a:lnTo>
                <a:lnTo>
                  <a:pt x="284366" y="32169"/>
                </a:lnTo>
                <a:lnTo>
                  <a:pt x="243361" y="49508"/>
                </a:lnTo>
                <a:lnTo>
                  <a:pt x="204259" y="70203"/>
                </a:lnTo>
                <a:lnTo>
                  <a:pt x="167242" y="94072"/>
                </a:lnTo>
                <a:lnTo>
                  <a:pt x="132491" y="120933"/>
                </a:lnTo>
                <a:lnTo>
                  <a:pt x="100189" y="150606"/>
                </a:lnTo>
                <a:lnTo>
                  <a:pt x="70516" y="182908"/>
                </a:lnTo>
                <a:lnTo>
                  <a:pt x="43654" y="217658"/>
                </a:lnTo>
                <a:lnTo>
                  <a:pt x="19784" y="254675"/>
                </a:lnTo>
                <a:lnTo>
                  <a:pt x="0" y="292056"/>
                </a:lnTo>
                <a:lnTo>
                  <a:pt x="0" y="736364"/>
                </a:lnTo>
                <a:lnTo>
                  <a:pt x="19784" y="773745"/>
                </a:lnTo>
                <a:lnTo>
                  <a:pt x="43654" y="810762"/>
                </a:lnTo>
                <a:lnTo>
                  <a:pt x="70516" y="845512"/>
                </a:lnTo>
                <a:lnTo>
                  <a:pt x="100189" y="877814"/>
                </a:lnTo>
                <a:lnTo>
                  <a:pt x="132491" y="907487"/>
                </a:lnTo>
                <a:lnTo>
                  <a:pt x="167242" y="934348"/>
                </a:lnTo>
                <a:lnTo>
                  <a:pt x="204259" y="958217"/>
                </a:lnTo>
                <a:lnTo>
                  <a:pt x="243361" y="978912"/>
                </a:lnTo>
                <a:lnTo>
                  <a:pt x="284366" y="996251"/>
                </a:lnTo>
                <a:lnTo>
                  <a:pt x="327093" y="1010052"/>
                </a:lnTo>
                <a:lnTo>
                  <a:pt x="371360" y="1020136"/>
                </a:lnTo>
                <a:lnTo>
                  <a:pt x="416986" y="1026319"/>
                </a:lnTo>
                <a:lnTo>
                  <a:pt x="463788" y="1028420"/>
                </a:lnTo>
                <a:lnTo>
                  <a:pt x="510593" y="1026319"/>
                </a:lnTo>
                <a:lnTo>
                  <a:pt x="556220" y="1020136"/>
                </a:lnTo>
                <a:lnTo>
                  <a:pt x="600489" y="1010052"/>
                </a:lnTo>
                <a:lnTo>
                  <a:pt x="643217" y="996251"/>
                </a:lnTo>
                <a:lnTo>
                  <a:pt x="684224" y="978912"/>
                </a:lnTo>
                <a:lnTo>
                  <a:pt x="723326" y="958217"/>
                </a:lnTo>
                <a:lnTo>
                  <a:pt x="760344" y="934348"/>
                </a:lnTo>
                <a:lnTo>
                  <a:pt x="795096" y="907487"/>
                </a:lnTo>
                <a:lnTo>
                  <a:pt x="827399" y="877814"/>
                </a:lnTo>
                <a:lnTo>
                  <a:pt x="857072" y="845512"/>
                </a:lnTo>
                <a:lnTo>
                  <a:pt x="883935" y="810762"/>
                </a:lnTo>
                <a:lnTo>
                  <a:pt x="907805" y="773745"/>
                </a:lnTo>
                <a:lnTo>
                  <a:pt x="928500" y="734643"/>
                </a:lnTo>
                <a:lnTo>
                  <a:pt x="945840" y="693637"/>
                </a:lnTo>
                <a:lnTo>
                  <a:pt x="959643" y="650910"/>
                </a:lnTo>
                <a:lnTo>
                  <a:pt x="969726" y="606642"/>
                </a:lnTo>
                <a:lnTo>
                  <a:pt x="975910" y="561014"/>
                </a:lnTo>
                <a:lnTo>
                  <a:pt x="978011" y="514210"/>
                </a:lnTo>
                <a:lnTo>
                  <a:pt x="975910" y="467405"/>
                </a:lnTo>
                <a:lnTo>
                  <a:pt x="969726" y="421778"/>
                </a:lnTo>
                <a:lnTo>
                  <a:pt x="959643" y="377510"/>
                </a:lnTo>
                <a:lnTo>
                  <a:pt x="945840" y="334782"/>
                </a:lnTo>
                <a:lnTo>
                  <a:pt x="928500" y="293777"/>
                </a:lnTo>
                <a:lnTo>
                  <a:pt x="907805" y="254675"/>
                </a:lnTo>
                <a:lnTo>
                  <a:pt x="883935" y="217658"/>
                </a:lnTo>
                <a:lnTo>
                  <a:pt x="857072" y="182908"/>
                </a:lnTo>
                <a:lnTo>
                  <a:pt x="827399" y="150606"/>
                </a:lnTo>
                <a:lnTo>
                  <a:pt x="795096" y="120933"/>
                </a:lnTo>
                <a:lnTo>
                  <a:pt x="760344" y="94072"/>
                </a:lnTo>
                <a:lnTo>
                  <a:pt x="723326" y="70203"/>
                </a:lnTo>
                <a:lnTo>
                  <a:pt x="684224" y="49508"/>
                </a:lnTo>
                <a:lnTo>
                  <a:pt x="643217" y="32169"/>
                </a:lnTo>
                <a:lnTo>
                  <a:pt x="600489" y="18367"/>
                </a:lnTo>
                <a:lnTo>
                  <a:pt x="556220" y="8284"/>
                </a:lnTo>
                <a:lnTo>
                  <a:pt x="510593" y="2101"/>
                </a:lnTo>
                <a:lnTo>
                  <a:pt x="4637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79997" y="4069291"/>
            <a:ext cx="906144" cy="956310"/>
          </a:xfrm>
          <a:custGeom>
            <a:avLst/>
            <a:gdLst/>
            <a:ahLst/>
            <a:cxnLst/>
            <a:rect l="l" t="t" r="r" b="b"/>
            <a:pathLst>
              <a:path w="906144" h="956310">
                <a:moveTo>
                  <a:pt x="200404" y="0"/>
                </a:moveTo>
                <a:lnTo>
                  <a:pt x="160701" y="26289"/>
                </a:lnTo>
                <a:lnTo>
                  <a:pt x="123689" y="56041"/>
                </a:lnTo>
                <a:lnTo>
                  <a:pt x="89597" y="89026"/>
                </a:lnTo>
                <a:lnTo>
                  <a:pt x="58654" y="125015"/>
                </a:lnTo>
                <a:lnTo>
                  <a:pt x="31092" y="163778"/>
                </a:lnTo>
                <a:lnTo>
                  <a:pt x="7139" y="205084"/>
                </a:lnTo>
                <a:lnTo>
                  <a:pt x="0" y="220568"/>
                </a:lnTo>
                <a:lnTo>
                  <a:pt x="0" y="663908"/>
                </a:lnTo>
                <a:lnTo>
                  <a:pt x="19774" y="701269"/>
                </a:lnTo>
                <a:lnTo>
                  <a:pt x="43644" y="738287"/>
                </a:lnTo>
                <a:lnTo>
                  <a:pt x="70506" y="773038"/>
                </a:lnTo>
                <a:lnTo>
                  <a:pt x="100181" y="805341"/>
                </a:lnTo>
                <a:lnTo>
                  <a:pt x="132484" y="835015"/>
                </a:lnTo>
                <a:lnTo>
                  <a:pt x="167236" y="861878"/>
                </a:lnTo>
                <a:lnTo>
                  <a:pt x="204255" y="885747"/>
                </a:lnTo>
                <a:lnTo>
                  <a:pt x="243359" y="906443"/>
                </a:lnTo>
                <a:lnTo>
                  <a:pt x="284366" y="923783"/>
                </a:lnTo>
                <a:lnTo>
                  <a:pt x="327096" y="937585"/>
                </a:lnTo>
                <a:lnTo>
                  <a:pt x="371366" y="947669"/>
                </a:lnTo>
                <a:lnTo>
                  <a:pt x="416995" y="953852"/>
                </a:lnTo>
                <a:lnTo>
                  <a:pt x="463802" y="955954"/>
                </a:lnTo>
                <a:lnTo>
                  <a:pt x="514378" y="953498"/>
                </a:lnTo>
                <a:lnTo>
                  <a:pt x="563559" y="946284"/>
                </a:lnTo>
                <a:lnTo>
                  <a:pt x="611116" y="934540"/>
                </a:lnTo>
                <a:lnTo>
                  <a:pt x="656819" y="918498"/>
                </a:lnTo>
                <a:lnTo>
                  <a:pt x="700438" y="898386"/>
                </a:lnTo>
                <a:lnTo>
                  <a:pt x="741744" y="874434"/>
                </a:lnTo>
                <a:lnTo>
                  <a:pt x="780506" y="846872"/>
                </a:lnTo>
                <a:lnTo>
                  <a:pt x="816494" y="815929"/>
                </a:lnTo>
                <a:lnTo>
                  <a:pt x="849480" y="781836"/>
                </a:lnTo>
                <a:lnTo>
                  <a:pt x="852878" y="777608"/>
                </a:lnTo>
                <a:lnTo>
                  <a:pt x="642136" y="777608"/>
                </a:lnTo>
                <a:lnTo>
                  <a:pt x="595331" y="775506"/>
                </a:lnTo>
                <a:lnTo>
                  <a:pt x="549704" y="769323"/>
                </a:lnTo>
                <a:lnTo>
                  <a:pt x="505436" y="759239"/>
                </a:lnTo>
                <a:lnTo>
                  <a:pt x="462708" y="745437"/>
                </a:lnTo>
                <a:lnTo>
                  <a:pt x="421703" y="728097"/>
                </a:lnTo>
                <a:lnTo>
                  <a:pt x="382601" y="707402"/>
                </a:lnTo>
                <a:lnTo>
                  <a:pt x="345584" y="683532"/>
                </a:lnTo>
                <a:lnTo>
                  <a:pt x="310834" y="656670"/>
                </a:lnTo>
                <a:lnTo>
                  <a:pt x="278531" y="626997"/>
                </a:lnTo>
                <a:lnTo>
                  <a:pt x="248859" y="594694"/>
                </a:lnTo>
                <a:lnTo>
                  <a:pt x="221997" y="559944"/>
                </a:lnTo>
                <a:lnTo>
                  <a:pt x="198129" y="522927"/>
                </a:lnTo>
                <a:lnTo>
                  <a:pt x="177434" y="483825"/>
                </a:lnTo>
                <a:lnTo>
                  <a:pt x="160095" y="442820"/>
                </a:lnTo>
                <a:lnTo>
                  <a:pt x="146293" y="400093"/>
                </a:lnTo>
                <a:lnTo>
                  <a:pt x="136210" y="355826"/>
                </a:lnTo>
                <a:lnTo>
                  <a:pt x="130027" y="310200"/>
                </a:lnTo>
                <a:lnTo>
                  <a:pt x="127925" y="263398"/>
                </a:lnTo>
                <a:lnTo>
                  <a:pt x="130098" y="215806"/>
                </a:lnTo>
                <a:lnTo>
                  <a:pt x="136488" y="169438"/>
                </a:lnTo>
                <a:lnTo>
                  <a:pt x="146905" y="124483"/>
                </a:lnTo>
                <a:lnTo>
                  <a:pt x="161158" y="81132"/>
                </a:lnTo>
                <a:lnTo>
                  <a:pt x="179055" y="39574"/>
                </a:lnTo>
                <a:lnTo>
                  <a:pt x="200404" y="0"/>
                </a:lnTo>
                <a:close/>
              </a:path>
              <a:path w="906144" h="956310">
                <a:moveTo>
                  <a:pt x="905521" y="705116"/>
                </a:moveTo>
                <a:lnTo>
                  <a:pt x="865951" y="726467"/>
                </a:lnTo>
                <a:lnTo>
                  <a:pt x="824395" y="744366"/>
                </a:lnTo>
                <a:lnTo>
                  <a:pt x="781043" y="758621"/>
                </a:lnTo>
                <a:lnTo>
                  <a:pt x="736089" y="769041"/>
                </a:lnTo>
                <a:lnTo>
                  <a:pt x="689722" y="775434"/>
                </a:lnTo>
                <a:lnTo>
                  <a:pt x="642136" y="777608"/>
                </a:lnTo>
                <a:lnTo>
                  <a:pt x="852878" y="777608"/>
                </a:lnTo>
                <a:lnTo>
                  <a:pt x="879232" y="744822"/>
                </a:lnTo>
                <a:lnTo>
                  <a:pt x="905521" y="705116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79997" y="4008018"/>
            <a:ext cx="977900" cy="951230"/>
          </a:xfrm>
          <a:custGeom>
            <a:avLst/>
            <a:gdLst/>
            <a:ahLst/>
            <a:cxnLst/>
            <a:rect l="l" t="t" r="r" b="b"/>
            <a:pathLst>
              <a:path w="977900" h="951229">
                <a:moveTo>
                  <a:pt x="393126" y="316230"/>
                </a:moveTo>
                <a:lnTo>
                  <a:pt x="376541" y="316230"/>
                </a:lnTo>
                <a:lnTo>
                  <a:pt x="395855" y="358139"/>
                </a:lnTo>
                <a:lnTo>
                  <a:pt x="412783" y="402589"/>
                </a:lnTo>
                <a:lnTo>
                  <a:pt x="427297" y="448309"/>
                </a:lnTo>
                <a:lnTo>
                  <a:pt x="439367" y="495300"/>
                </a:lnTo>
                <a:lnTo>
                  <a:pt x="402086" y="532130"/>
                </a:lnTo>
                <a:lnTo>
                  <a:pt x="367704" y="568960"/>
                </a:lnTo>
                <a:lnTo>
                  <a:pt x="336269" y="608330"/>
                </a:lnTo>
                <a:lnTo>
                  <a:pt x="307826" y="648969"/>
                </a:lnTo>
                <a:lnTo>
                  <a:pt x="282424" y="689610"/>
                </a:lnTo>
                <a:lnTo>
                  <a:pt x="260107" y="732790"/>
                </a:lnTo>
                <a:lnTo>
                  <a:pt x="238096" y="783590"/>
                </a:lnTo>
                <a:lnTo>
                  <a:pt x="220311" y="835660"/>
                </a:lnTo>
                <a:lnTo>
                  <a:pt x="206804" y="889000"/>
                </a:lnTo>
                <a:lnTo>
                  <a:pt x="197623" y="943610"/>
                </a:lnTo>
                <a:lnTo>
                  <a:pt x="211593" y="951230"/>
                </a:lnTo>
                <a:lnTo>
                  <a:pt x="215535" y="923289"/>
                </a:lnTo>
                <a:lnTo>
                  <a:pt x="220651" y="895350"/>
                </a:lnTo>
                <a:lnTo>
                  <a:pt x="226934" y="867410"/>
                </a:lnTo>
                <a:lnTo>
                  <a:pt x="234377" y="840740"/>
                </a:lnTo>
                <a:lnTo>
                  <a:pt x="272030" y="840740"/>
                </a:lnTo>
                <a:lnTo>
                  <a:pt x="238784" y="826769"/>
                </a:lnTo>
                <a:lnTo>
                  <a:pt x="254676" y="782319"/>
                </a:lnTo>
                <a:lnTo>
                  <a:pt x="282920" y="720090"/>
                </a:lnTo>
                <a:lnTo>
                  <a:pt x="292740" y="702310"/>
                </a:lnTo>
                <a:lnTo>
                  <a:pt x="303140" y="683260"/>
                </a:lnTo>
                <a:lnTo>
                  <a:pt x="314120" y="665480"/>
                </a:lnTo>
                <a:lnTo>
                  <a:pt x="353776" y="665480"/>
                </a:lnTo>
                <a:lnTo>
                  <a:pt x="322388" y="652780"/>
                </a:lnTo>
                <a:lnTo>
                  <a:pt x="349446" y="615950"/>
                </a:lnTo>
                <a:lnTo>
                  <a:pt x="379236" y="579119"/>
                </a:lnTo>
                <a:lnTo>
                  <a:pt x="411717" y="543560"/>
                </a:lnTo>
                <a:lnTo>
                  <a:pt x="446848" y="509270"/>
                </a:lnTo>
                <a:lnTo>
                  <a:pt x="501834" y="509270"/>
                </a:lnTo>
                <a:lnTo>
                  <a:pt x="454620" y="495300"/>
                </a:lnTo>
                <a:lnTo>
                  <a:pt x="442045" y="445770"/>
                </a:lnTo>
                <a:lnTo>
                  <a:pt x="426804" y="397509"/>
                </a:lnTo>
                <a:lnTo>
                  <a:pt x="408927" y="350520"/>
                </a:lnTo>
                <a:lnTo>
                  <a:pt x="393126" y="316230"/>
                </a:lnTo>
                <a:close/>
              </a:path>
              <a:path w="977900" h="951229">
                <a:moveTo>
                  <a:pt x="272030" y="840740"/>
                </a:moveTo>
                <a:lnTo>
                  <a:pt x="234377" y="840740"/>
                </a:lnTo>
                <a:lnTo>
                  <a:pt x="283350" y="861060"/>
                </a:lnTo>
                <a:lnTo>
                  <a:pt x="332188" y="878839"/>
                </a:lnTo>
                <a:lnTo>
                  <a:pt x="380835" y="894080"/>
                </a:lnTo>
                <a:lnTo>
                  <a:pt x="429239" y="905510"/>
                </a:lnTo>
                <a:lnTo>
                  <a:pt x="477346" y="914400"/>
                </a:lnTo>
                <a:lnTo>
                  <a:pt x="525101" y="919480"/>
                </a:lnTo>
                <a:lnTo>
                  <a:pt x="572451" y="922019"/>
                </a:lnTo>
                <a:lnTo>
                  <a:pt x="577480" y="922019"/>
                </a:lnTo>
                <a:lnTo>
                  <a:pt x="582509" y="923289"/>
                </a:lnTo>
                <a:lnTo>
                  <a:pt x="587513" y="923289"/>
                </a:lnTo>
                <a:lnTo>
                  <a:pt x="643349" y="920750"/>
                </a:lnTo>
                <a:lnTo>
                  <a:pt x="698408" y="914400"/>
                </a:lnTo>
                <a:lnTo>
                  <a:pt x="728487" y="908050"/>
                </a:lnTo>
                <a:lnTo>
                  <a:pt x="572286" y="908050"/>
                </a:lnTo>
                <a:lnTo>
                  <a:pt x="525626" y="905510"/>
                </a:lnTo>
                <a:lnTo>
                  <a:pt x="478549" y="899160"/>
                </a:lnTo>
                <a:lnTo>
                  <a:pt x="431108" y="891539"/>
                </a:lnTo>
                <a:lnTo>
                  <a:pt x="383357" y="878839"/>
                </a:lnTo>
                <a:lnTo>
                  <a:pt x="335351" y="864869"/>
                </a:lnTo>
                <a:lnTo>
                  <a:pt x="287141" y="847090"/>
                </a:lnTo>
                <a:lnTo>
                  <a:pt x="272030" y="840740"/>
                </a:lnTo>
                <a:close/>
              </a:path>
              <a:path w="977900" h="951229">
                <a:moveTo>
                  <a:pt x="832051" y="862330"/>
                </a:moveTo>
                <a:lnTo>
                  <a:pt x="829677" y="863600"/>
                </a:lnTo>
                <a:lnTo>
                  <a:pt x="824838" y="864869"/>
                </a:lnTo>
                <a:lnTo>
                  <a:pt x="776082" y="881380"/>
                </a:lnTo>
                <a:lnTo>
                  <a:pt x="726331" y="894080"/>
                </a:lnTo>
                <a:lnTo>
                  <a:pt x="675703" y="901700"/>
                </a:lnTo>
                <a:lnTo>
                  <a:pt x="624315" y="906780"/>
                </a:lnTo>
                <a:lnTo>
                  <a:pt x="572286" y="908050"/>
                </a:lnTo>
                <a:lnTo>
                  <a:pt x="728487" y="908050"/>
                </a:lnTo>
                <a:lnTo>
                  <a:pt x="805635" y="887730"/>
                </a:lnTo>
                <a:lnTo>
                  <a:pt x="825620" y="868680"/>
                </a:lnTo>
                <a:lnTo>
                  <a:pt x="832051" y="862330"/>
                </a:lnTo>
                <a:close/>
              </a:path>
              <a:path w="977900" h="951229">
                <a:moveTo>
                  <a:pt x="287781" y="156209"/>
                </a:moveTo>
                <a:lnTo>
                  <a:pt x="268654" y="156209"/>
                </a:lnTo>
                <a:lnTo>
                  <a:pt x="284367" y="175259"/>
                </a:lnTo>
                <a:lnTo>
                  <a:pt x="299456" y="193039"/>
                </a:lnTo>
                <a:lnTo>
                  <a:pt x="313915" y="212089"/>
                </a:lnTo>
                <a:lnTo>
                  <a:pt x="338931" y="248920"/>
                </a:lnTo>
                <a:lnTo>
                  <a:pt x="349659" y="266700"/>
                </a:lnTo>
                <a:lnTo>
                  <a:pt x="359919" y="284480"/>
                </a:lnTo>
                <a:lnTo>
                  <a:pt x="369708" y="302259"/>
                </a:lnTo>
                <a:lnTo>
                  <a:pt x="330348" y="334009"/>
                </a:lnTo>
                <a:lnTo>
                  <a:pt x="293477" y="367030"/>
                </a:lnTo>
                <a:lnTo>
                  <a:pt x="259130" y="400050"/>
                </a:lnTo>
                <a:lnTo>
                  <a:pt x="227343" y="435609"/>
                </a:lnTo>
                <a:lnTo>
                  <a:pt x="198149" y="472439"/>
                </a:lnTo>
                <a:lnTo>
                  <a:pt x="171586" y="509270"/>
                </a:lnTo>
                <a:lnTo>
                  <a:pt x="147687" y="548640"/>
                </a:lnTo>
                <a:lnTo>
                  <a:pt x="123572" y="594360"/>
                </a:lnTo>
                <a:lnTo>
                  <a:pt x="103010" y="641350"/>
                </a:lnTo>
                <a:lnTo>
                  <a:pt x="86036" y="688340"/>
                </a:lnTo>
                <a:lnTo>
                  <a:pt x="72688" y="737869"/>
                </a:lnTo>
                <a:lnTo>
                  <a:pt x="63003" y="788669"/>
                </a:lnTo>
                <a:lnTo>
                  <a:pt x="59661" y="812800"/>
                </a:lnTo>
                <a:lnTo>
                  <a:pt x="58761" y="820419"/>
                </a:lnTo>
                <a:lnTo>
                  <a:pt x="63117" y="825500"/>
                </a:lnTo>
                <a:lnTo>
                  <a:pt x="67575" y="831850"/>
                </a:lnTo>
                <a:lnTo>
                  <a:pt x="72147" y="836930"/>
                </a:lnTo>
                <a:lnTo>
                  <a:pt x="77798" y="789940"/>
                </a:lnTo>
                <a:lnTo>
                  <a:pt x="87318" y="740410"/>
                </a:lnTo>
                <a:lnTo>
                  <a:pt x="100413" y="692150"/>
                </a:lnTo>
                <a:lnTo>
                  <a:pt x="117050" y="645160"/>
                </a:lnTo>
                <a:lnTo>
                  <a:pt x="137193" y="599440"/>
                </a:lnTo>
                <a:lnTo>
                  <a:pt x="160806" y="554990"/>
                </a:lnTo>
                <a:lnTo>
                  <a:pt x="188184" y="511809"/>
                </a:lnTo>
                <a:lnTo>
                  <a:pt x="219065" y="469900"/>
                </a:lnTo>
                <a:lnTo>
                  <a:pt x="253395" y="427989"/>
                </a:lnTo>
                <a:lnTo>
                  <a:pt x="291120" y="389889"/>
                </a:lnTo>
                <a:lnTo>
                  <a:pt x="332186" y="351789"/>
                </a:lnTo>
                <a:lnTo>
                  <a:pt x="376541" y="316230"/>
                </a:lnTo>
                <a:lnTo>
                  <a:pt x="393126" y="316230"/>
                </a:lnTo>
                <a:lnTo>
                  <a:pt x="388444" y="306070"/>
                </a:lnTo>
                <a:lnTo>
                  <a:pt x="365383" y="264159"/>
                </a:lnTo>
                <a:lnTo>
                  <a:pt x="339774" y="223520"/>
                </a:lnTo>
                <a:lnTo>
                  <a:pt x="307629" y="179070"/>
                </a:lnTo>
                <a:lnTo>
                  <a:pt x="287781" y="156209"/>
                </a:lnTo>
                <a:close/>
              </a:path>
              <a:path w="977900" h="951229">
                <a:moveTo>
                  <a:pt x="353776" y="665480"/>
                </a:moveTo>
                <a:lnTo>
                  <a:pt x="314120" y="665480"/>
                </a:lnTo>
                <a:lnTo>
                  <a:pt x="361024" y="684530"/>
                </a:lnTo>
                <a:lnTo>
                  <a:pt x="407792" y="699769"/>
                </a:lnTo>
                <a:lnTo>
                  <a:pt x="454371" y="712469"/>
                </a:lnTo>
                <a:lnTo>
                  <a:pt x="500711" y="722630"/>
                </a:lnTo>
                <a:lnTo>
                  <a:pt x="546759" y="728980"/>
                </a:lnTo>
                <a:lnTo>
                  <a:pt x="592466" y="734060"/>
                </a:lnTo>
                <a:lnTo>
                  <a:pt x="637780" y="735330"/>
                </a:lnTo>
                <a:lnTo>
                  <a:pt x="639786" y="735330"/>
                </a:lnTo>
                <a:lnTo>
                  <a:pt x="691152" y="732790"/>
                </a:lnTo>
                <a:lnTo>
                  <a:pt x="741864" y="727710"/>
                </a:lnTo>
                <a:lnTo>
                  <a:pt x="779324" y="720090"/>
                </a:lnTo>
                <a:lnTo>
                  <a:pt x="637780" y="720090"/>
                </a:lnTo>
                <a:lnTo>
                  <a:pt x="586266" y="718819"/>
                </a:lnTo>
                <a:lnTo>
                  <a:pt x="534229" y="712469"/>
                </a:lnTo>
                <a:lnTo>
                  <a:pt x="481746" y="703580"/>
                </a:lnTo>
                <a:lnTo>
                  <a:pt x="428893" y="690880"/>
                </a:lnTo>
                <a:lnTo>
                  <a:pt x="375748" y="674369"/>
                </a:lnTo>
                <a:lnTo>
                  <a:pt x="353776" y="665480"/>
                </a:lnTo>
                <a:close/>
              </a:path>
              <a:path w="977900" h="951229">
                <a:moveTo>
                  <a:pt x="959953" y="638810"/>
                </a:moveTo>
                <a:lnTo>
                  <a:pt x="923495" y="657860"/>
                </a:lnTo>
                <a:lnTo>
                  <a:pt x="882902" y="674369"/>
                </a:lnTo>
                <a:lnTo>
                  <a:pt x="835892" y="690880"/>
                </a:lnTo>
                <a:lnTo>
                  <a:pt x="787912" y="703580"/>
                </a:lnTo>
                <a:lnTo>
                  <a:pt x="739074" y="712469"/>
                </a:lnTo>
                <a:lnTo>
                  <a:pt x="689489" y="718819"/>
                </a:lnTo>
                <a:lnTo>
                  <a:pt x="639265" y="720090"/>
                </a:lnTo>
                <a:lnTo>
                  <a:pt x="779324" y="720090"/>
                </a:lnTo>
                <a:lnTo>
                  <a:pt x="840880" y="704850"/>
                </a:lnTo>
                <a:lnTo>
                  <a:pt x="888960" y="688340"/>
                </a:lnTo>
                <a:lnTo>
                  <a:pt x="938852" y="666750"/>
                </a:lnTo>
                <a:lnTo>
                  <a:pt x="958124" y="646430"/>
                </a:lnTo>
                <a:lnTo>
                  <a:pt x="959953" y="638810"/>
                </a:lnTo>
                <a:close/>
              </a:path>
              <a:path w="977900" h="951229">
                <a:moveTo>
                  <a:pt x="501834" y="509270"/>
                </a:moveTo>
                <a:lnTo>
                  <a:pt x="446848" y="509270"/>
                </a:lnTo>
                <a:lnTo>
                  <a:pt x="495677" y="523239"/>
                </a:lnTo>
                <a:lnTo>
                  <a:pt x="544304" y="533400"/>
                </a:lnTo>
                <a:lnTo>
                  <a:pt x="592655" y="541020"/>
                </a:lnTo>
                <a:lnTo>
                  <a:pt x="640657" y="546100"/>
                </a:lnTo>
                <a:lnTo>
                  <a:pt x="688237" y="547369"/>
                </a:lnTo>
                <a:lnTo>
                  <a:pt x="726750" y="547369"/>
                </a:lnTo>
                <a:lnTo>
                  <a:pt x="739507" y="546100"/>
                </a:lnTo>
                <a:lnTo>
                  <a:pt x="785493" y="541020"/>
                </a:lnTo>
                <a:lnTo>
                  <a:pt x="830865" y="533400"/>
                </a:lnTo>
                <a:lnTo>
                  <a:pt x="677395" y="533400"/>
                </a:lnTo>
                <a:lnTo>
                  <a:pt x="657007" y="532130"/>
                </a:lnTo>
                <a:lnTo>
                  <a:pt x="656811" y="530860"/>
                </a:lnTo>
                <a:lnTo>
                  <a:pt x="641920" y="530860"/>
                </a:lnTo>
                <a:lnTo>
                  <a:pt x="595548" y="527050"/>
                </a:lnTo>
                <a:lnTo>
                  <a:pt x="548832" y="519430"/>
                </a:lnTo>
                <a:lnTo>
                  <a:pt x="501834" y="509270"/>
                </a:lnTo>
                <a:close/>
              </a:path>
              <a:path w="977900" h="951229">
                <a:moveTo>
                  <a:pt x="591958" y="5079"/>
                </a:moveTo>
                <a:lnTo>
                  <a:pt x="625777" y="38099"/>
                </a:lnTo>
                <a:lnTo>
                  <a:pt x="657264" y="72389"/>
                </a:lnTo>
                <a:lnTo>
                  <a:pt x="686364" y="107949"/>
                </a:lnTo>
                <a:lnTo>
                  <a:pt x="713026" y="147320"/>
                </a:lnTo>
                <a:lnTo>
                  <a:pt x="737195" y="187959"/>
                </a:lnTo>
                <a:lnTo>
                  <a:pt x="758330" y="229870"/>
                </a:lnTo>
                <a:lnTo>
                  <a:pt x="777029" y="273050"/>
                </a:lnTo>
                <a:lnTo>
                  <a:pt x="793274" y="318770"/>
                </a:lnTo>
                <a:lnTo>
                  <a:pt x="807052" y="365759"/>
                </a:lnTo>
                <a:lnTo>
                  <a:pt x="818347" y="414020"/>
                </a:lnTo>
                <a:lnTo>
                  <a:pt x="827142" y="464820"/>
                </a:lnTo>
                <a:lnTo>
                  <a:pt x="833423" y="516889"/>
                </a:lnTo>
                <a:lnTo>
                  <a:pt x="809827" y="521970"/>
                </a:lnTo>
                <a:lnTo>
                  <a:pt x="762093" y="529590"/>
                </a:lnTo>
                <a:lnTo>
                  <a:pt x="737983" y="530860"/>
                </a:lnTo>
                <a:lnTo>
                  <a:pt x="697690" y="533400"/>
                </a:lnTo>
                <a:lnTo>
                  <a:pt x="830865" y="533400"/>
                </a:lnTo>
                <a:lnTo>
                  <a:pt x="875522" y="521970"/>
                </a:lnTo>
                <a:lnTo>
                  <a:pt x="899435" y="514350"/>
                </a:lnTo>
                <a:lnTo>
                  <a:pt x="848028" y="514350"/>
                </a:lnTo>
                <a:lnTo>
                  <a:pt x="841575" y="461009"/>
                </a:lnTo>
                <a:lnTo>
                  <a:pt x="832580" y="410209"/>
                </a:lnTo>
                <a:lnTo>
                  <a:pt x="821056" y="360680"/>
                </a:lnTo>
                <a:lnTo>
                  <a:pt x="807019" y="312420"/>
                </a:lnTo>
                <a:lnTo>
                  <a:pt x="790485" y="266700"/>
                </a:lnTo>
                <a:lnTo>
                  <a:pt x="771468" y="222250"/>
                </a:lnTo>
                <a:lnTo>
                  <a:pt x="749984" y="180339"/>
                </a:lnTo>
                <a:lnTo>
                  <a:pt x="722931" y="134620"/>
                </a:lnTo>
                <a:lnTo>
                  <a:pt x="692855" y="92710"/>
                </a:lnTo>
                <a:lnTo>
                  <a:pt x="659828" y="52070"/>
                </a:lnTo>
                <a:lnTo>
                  <a:pt x="623924" y="15239"/>
                </a:lnTo>
                <a:lnTo>
                  <a:pt x="591958" y="5079"/>
                </a:lnTo>
                <a:close/>
              </a:path>
              <a:path w="977900" h="951229">
                <a:moveTo>
                  <a:pt x="358634" y="0"/>
                </a:moveTo>
                <a:lnTo>
                  <a:pt x="345527" y="2539"/>
                </a:lnTo>
                <a:lnTo>
                  <a:pt x="339050" y="5079"/>
                </a:lnTo>
                <a:lnTo>
                  <a:pt x="349303" y="11429"/>
                </a:lnTo>
                <a:lnTo>
                  <a:pt x="370061" y="26670"/>
                </a:lnTo>
                <a:lnTo>
                  <a:pt x="418145" y="68579"/>
                </a:lnTo>
                <a:lnTo>
                  <a:pt x="453161" y="102870"/>
                </a:lnTo>
                <a:lnTo>
                  <a:pt x="485503" y="140970"/>
                </a:lnTo>
                <a:lnTo>
                  <a:pt x="515097" y="181609"/>
                </a:lnTo>
                <a:lnTo>
                  <a:pt x="541869" y="223520"/>
                </a:lnTo>
                <a:lnTo>
                  <a:pt x="566105" y="269239"/>
                </a:lnTo>
                <a:lnTo>
                  <a:pt x="587349" y="317500"/>
                </a:lnTo>
                <a:lnTo>
                  <a:pt x="605577" y="368300"/>
                </a:lnTo>
                <a:lnTo>
                  <a:pt x="620764" y="420370"/>
                </a:lnTo>
                <a:lnTo>
                  <a:pt x="632887" y="474980"/>
                </a:lnTo>
                <a:lnTo>
                  <a:pt x="641920" y="530860"/>
                </a:lnTo>
                <a:lnTo>
                  <a:pt x="656811" y="530860"/>
                </a:lnTo>
                <a:lnTo>
                  <a:pt x="649367" y="482600"/>
                </a:lnTo>
                <a:lnTo>
                  <a:pt x="639365" y="434339"/>
                </a:lnTo>
                <a:lnTo>
                  <a:pt x="627019" y="387350"/>
                </a:lnTo>
                <a:lnTo>
                  <a:pt x="612343" y="341630"/>
                </a:lnTo>
                <a:lnTo>
                  <a:pt x="595353" y="298450"/>
                </a:lnTo>
                <a:lnTo>
                  <a:pt x="576064" y="256539"/>
                </a:lnTo>
                <a:lnTo>
                  <a:pt x="554493" y="215900"/>
                </a:lnTo>
                <a:lnTo>
                  <a:pt x="527078" y="172720"/>
                </a:lnTo>
                <a:lnTo>
                  <a:pt x="496775" y="132079"/>
                </a:lnTo>
                <a:lnTo>
                  <a:pt x="463657" y="92710"/>
                </a:lnTo>
                <a:lnTo>
                  <a:pt x="427801" y="57149"/>
                </a:lnTo>
                <a:lnTo>
                  <a:pt x="389279" y="22860"/>
                </a:lnTo>
                <a:lnTo>
                  <a:pt x="381560" y="17779"/>
                </a:lnTo>
                <a:lnTo>
                  <a:pt x="366231" y="5079"/>
                </a:lnTo>
                <a:lnTo>
                  <a:pt x="358634" y="0"/>
                </a:lnTo>
                <a:close/>
              </a:path>
              <a:path w="977900" h="951229">
                <a:moveTo>
                  <a:pt x="976831" y="468630"/>
                </a:moveTo>
                <a:lnTo>
                  <a:pt x="970012" y="472439"/>
                </a:lnTo>
                <a:lnTo>
                  <a:pt x="963001" y="474980"/>
                </a:lnTo>
                <a:lnTo>
                  <a:pt x="955788" y="477520"/>
                </a:lnTo>
                <a:lnTo>
                  <a:pt x="929374" y="488950"/>
                </a:lnTo>
                <a:lnTo>
                  <a:pt x="875470" y="506730"/>
                </a:lnTo>
                <a:lnTo>
                  <a:pt x="848028" y="514350"/>
                </a:lnTo>
                <a:lnTo>
                  <a:pt x="899435" y="514350"/>
                </a:lnTo>
                <a:lnTo>
                  <a:pt x="919363" y="508000"/>
                </a:lnTo>
                <a:lnTo>
                  <a:pt x="962290" y="491489"/>
                </a:lnTo>
                <a:lnTo>
                  <a:pt x="967522" y="488950"/>
                </a:lnTo>
                <a:lnTo>
                  <a:pt x="972640" y="486409"/>
                </a:lnTo>
                <a:lnTo>
                  <a:pt x="977670" y="485139"/>
                </a:lnTo>
                <a:lnTo>
                  <a:pt x="977479" y="478789"/>
                </a:lnTo>
                <a:lnTo>
                  <a:pt x="977098" y="472439"/>
                </a:lnTo>
                <a:lnTo>
                  <a:pt x="976831" y="468630"/>
                </a:lnTo>
                <a:close/>
              </a:path>
              <a:path w="977900" h="951229">
                <a:moveTo>
                  <a:pt x="192797" y="66039"/>
                </a:moveTo>
                <a:lnTo>
                  <a:pt x="188339" y="69849"/>
                </a:lnTo>
                <a:lnTo>
                  <a:pt x="179525" y="74929"/>
                </a:lnTo>
                <a:lnTo>
                  <a:pt x="200332" y="91439"/>
                </a:lnTo>
                <a:lnTo>
                  <a:pt x="220432" y="109220"/>
                </a:lnTo>
                <a:lnTo>
                  <a:pt x="239808" y="126999"/>
                </a:lnTo>
                <a:lnTo>
                  <a:pt x="258443" y="146050"/>
                </a:lnTo>
                <a:lnTo>
                  <a:pt x="215918" y="177800"/>
                </a:lnTo>
                <a:lnTo>
                  <a:pt x="176073" y="210820"/>
                </a:lnTo>
                <a:lnTo>
                  <a:pt x="138947" y="246379"/>
                </a:lnTo>
                <a:lnTo>
                  <a:pt x="104580" y="281939"/>
                </a:lnTo>
                <a:lnTo>
                  <a:pt x="73010" y="318770"/>
                </a:lnTo>
                <a:lnTo>
                  <a:pt x="44274" y="358139"/>
                </a:lnTo>
                <a:lnTo>
                  <a:pt x="18413" y="397509"/>
                </a:lnTo>
                <a:lnTo>
                  <a:pt x="0" y="430530"/>
                </a:lnTo>
                <a:lnTo>
                  <a:pt x="0" y="463550"/>
                </a:lnTo>
                <a:lnTo>
                  <a:pt x="7561" y="447039"/>
                </a:lnTo>
                <a:lnTo>
                  <a:pt x="31380" y="405130"/>
                </a:lnTo>
                <a:lnTo>
                  <a:pt x="56904" y="365759"/>
                </a:lnTo>
                <a:lnTo>
                  <a:pt x="85283" y="327659"/>
                </a:lnTo>
                <a:lnTo>
                  <a:pt x="116478" y="290830"/>
                </a:lnTo>
                <a:lnTo>
                  <a:pt x="150451" y="255270"/>
                </a:lnTo>
                <a:lnTo>
                  <a:pt x="187163" y="220979"/>
                </a:lnTo>
                <a:lnTo>
                  <a:pt x="226577" y="187959"/>
                </a:lnTo>
                <a:lnTo>
                  <a:pt x="268654" y="156209"/>
                </a:lnTo>
                <a:lnTo>
                  <a:pt x="287781" y="156209"/>
                </a:lnTo>
                <a:lnTo>
                  <a:pt x="272343" y="138429"/>
                </a:lnTo>
                <a:lnTo>
                  <a:pt x="234029" y="101599"/>
                </a:lnTo>
                <a:lnTo>
                  <a:pt x="192797" y="66039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3287" y="180004"/>
            <a:ext cx="562495" cy="320967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55389" y="196634"/>
            <a:ext cx="6624605" cy="269252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300633" y="8204250"/>
            <a:ext cx="1078113" cy="1341296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6908942" y="7199387"/>
            <a:ext cx="365760" cy="528320"/>
          </a:xfrm>
          <a:custGeom>
            <a:avLst/>
            <a:gdLst/>
            <a:ahLst/>
            <a:cxnLst/>
            <a:rect l="l" t="t" r="r" b="b"/>
            <a:pathLst>
              <a:path w="365759" h="528320">
                <a:moveTo>
                  <a:pt x="298742" y="0"/>
                </a:moveTo>
                <a:lnTo>
                  <a:pt x="66890" y="0"/>
                </a:lnTo>
                <a:lnTo>
                  <a:pt x="40858" y="5258"/>
                </a:lnTo>
                <a:lnTo>
                  <a:pt x="19596" y="19596"/>
                </a:lnTo>
                <a:lnTo>
                  <a:pt x="5258" y="40858"/>
                </a:lnTo>
                <a:lnTo>
                  <a:pt x="0" y="66890"/>
                </a:lnTo>
                <a:lnTo>
                  <a:pt x="0" y="461009"/>
                </a:lnTo>
                <a:lnTo>
                  <a:pt x="5258" y="487052"/>
                </a:lnTo>
                <a:lnTo>
                  <a:pt x="19596" y="508314"/>
                </a:lnTo>
                <a:lnTo>
                  <a:pt x="40858" y="522646"/>
                </a:lnTo>
                <a:lnTo>
                  <a:pt x="66890" y="527900"/>
                </a:lnTo>
                <a:lnTo>
                  <a:pt x="298742" y="527900"/>
                </a:lnTo>
                <a:lnTo>
                  <a:pt x="324774" y="522646"/>
                </a:lnTo>
                <a:lnTo>
                  <a:pt x="346036" y="508314"/>
                </a:lnTo>
                <a:lnTo>
                  <a:pt x="360374" y="487052"/>
                </a:lnTo>
                <a:lnTo>
                  <a:pt x="365633" y="461009"/>
                </a:lnTo>
                <a:lnTo>
                  <a:pt x="365633" y="66890"/>
                </a:lnTo>
                <a:lnTo>
                  <a:pt x="360374" y="40858"/>
                </a:lnTo>
                <a:lnTo>
                  <a:pt x="346036" y="19596"/>
                </a:lnTo>
                <a:lnTo>
                  <a:pt x="324774" y="5258"/>
                </a:lnTo>
                <a:lnTo>
                  <a:pt x="298742" y="0"/>
                </a:lnTo>
                <a:close/>
              </a:path>
            </a:pathLst>
          </a:custGeom>
          <a:solidFill>
            <a:srgbClr val="118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7022066" y="7199387"/>
            <a:ext cx="252729" cy="528320"/>
          </a:xfrm>
          <a:custGeom>
            <a:avLst/>
            <a:gdLst/>
            <a:ahLst/>
            <a:cxnLst/>
            <a:rect l="l" t="t" r="r" b="b"/>
            <a:pathLst>
              <a:path w="252729" h="528320">
                <a:moveTo>
                  <a:pt x="185610" y="0"/>
                </a:moveTo>
                <a:lnTo>
                  <a:pt x="66890" y="0"/>
                </a:lnTo>
                <a:lnTo>
                  <a:pt x="40858" y="5258"/>
                </a:lnTo>
                <a:lnTo>
                  <a:pt x="19596" y="19596"/>
                </a:lnTo>
                <a:lnTo>
                  <a:pt x="5258" y="40858"/>
                </a:lnTo>
                <a:lnTo>
                  <a:pt x="0" y="66890"/>
                </a:lnTo>
                <a:lnTo>
                  <a:pt x="0" y="461009"/>
                </a:lnTo>
                <a:lnTo>
                  <a:pt x="5258" y="487052"/>
                </a:lnTo>
                <a:lnTo>
                  <a:pt x="19596" y="508314"/>
                </a:lnTo>
                <a:lnTo>
                  <a:pt x="40858" y="522646"/>
                </a:lnTo>
                <a:lnTo>
                  <a:pt x="66890" y="527900"/>
                </a:lnTo>
                <a:lnTo>
                  <a:pt x="185610" y="527900"/>
                </a:lnTo>
                <a:lnTo>
                  <a:pt x="211648" y="522646"/>
                </a:lnTo>
                <a:lnTo>
                  <a:pt x="232910" y="508314"/>
                </a:lnTo>
                <a:lnTo>
                  <a:pt x="247244" y="487052"/>
                </a:lnTo>
                <a:lnTo>
                  <a:pt x="252501" y="461009"/>
                </a:lnTo>
                <a:lnTo>
                  <a:pt x="252501" y="66890"/>
                </a:lnTo>
                <a:lnTo>
                  <a:pt x="247244" y="40858"/>
                </a:lnTo>
                <a:lnTo>
                  <a:pt x="232910" y="19596"/>
                </a:lnTo>
                <a:lnTo>
                  <a:pt x="211648" y="5258"/>
                </a:lnTo>
                <a:lnTo>
                  <a:pt x="185610" y="0"/>
                </a:lnTo>
                <a:close/>
              </a:path>
            </a:pathLst>
          </a:custGeom>
          <a:solidFill>
            <a:srgbClr val="10B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180303" y="7219592"/>
            <a:ext cx="72720" cy="75412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971980" y="7097035"/>
            <a:ext cx="239560" cy="102349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08939" y="7350213"/>
            <a:ext cx="365620" cy="237020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6650037" y="7218244"/>
            <a:ext cx="186690" cy="369570"/>
          </a:xfrm>
          <a:custGeom>
            <a:avLst/>
            <a:gdLst/>
            <a:ahLst/>
            <a:cxnLst/>
            <a:rect l="l" t="t" r="r" b="b"/>
            <a:pathLst>
              <a:path w="186690" h="369570">
                <a:moveTo>
                  <a:pt x="119913" y="0"/>
                </a:moveTo>
                <a:lnTo>
                  <a:pt x="66611" y="0"/>
                </a:lnTo>
                <a:lnTo>
                  <a:pt x="55998" y="1983"/>
                </a:lnTo>
                <a:lnTo>
                  <a:pt x="47090" y="7461"/>
                </a:lnTo>
                <a:lnTo>
                  <a:pt x="40674" y="15719"/>
                </a:lnTo>
                <a:lnTo>
                  <a:pt x="37541" y="26047"/>
                </a:lnTo>
                <a:lnTo>
                  <a:pt x="0" y="368998"/>
                </a:lnTo>
                <a:lnTo>
                  <a:pt x="186524" y="368998"/>
                </a:lnTo>
                <a:lnTo>
                  <a:pt x="148983" y="26047"/>
                </a:lnTo>
                <a:lnTo>
                  <a:pt x="119913" y="0"/>
                </a:lnTo>
                <a:close/>
              </a:path>
            </a:pathLst>
          </a:custGeom>
          <a:solidFill>
            <a:srgbClr val="BEA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6694814" y="7218244"/>
            <a:ext cx="142240" cy="369570"/>
          </a:xfrm>
          <a:custGeom>
            <a:avLst/>
            <a:gdLst/>
            <a:ahLst/>
            <a:cxnLst/>
            <a:rect l="l" t="t" r="r" b="b"/>
            <a:pathLst>
              <a:path w="142240" h="369570">
                <a:moveTo>
                  <a:pt x="75133" y="0"/>
                </a:moveTo>
                <a:lnTo>
                  <a:pt x="66611" y="0"/>
                </a:lnTo>
                <a:lnTo>
                  <a:pt x="55998" y="1983"/>
                </a:lnTo>
                <a:lnTo>
                  <a:pt x="47090" y="7461"/>
                </a:lnTo>
                <a:lnTo>
                  <a:pt x="40674" y="15719"/>
                </a:lnTo>
                <a:lnTo>
                  <a:pt x="37541" y="26047"/>
                </a:lnTo>
                <a:lnTo>
                  <a:pt x="0" y="368998"/>
                </a:lnTo>
                <a:lnTo>
                  <a:pt x="141732" y="368998"/>
                </a:lnTo>
                <a:lnTo>
                  <a:pt x="104190" y="26047"/>
                </a:lnTo>
                <a:lnTo>
                  <a:pt x="75133" y="0"/>
                </a:lnTo>
                <a:close/>
              </a:path>
            </a:pathLst>
          </a:custGeom>
          <a:solidFill>
            <a:srgbClr val="E5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6650037" y="7587246"/>
            <a:ext cx="186690" cy="40640"/>
          </a:xfrm>
          <a:custGeom>
            <a:avLst/>
            <a:gdLst/>
            <a:ahLst/>
            <a:cxnLst/>
            <a:rect l="l" t="t" r="r" b="b"/>
            <a:pathLst>
              <a:path w="186690" h="40640">
                <a:moveTo>
                  <a:pt x="186524" y="0"/>
                </a:moveTo>
                <a:lnTo>
                  <a:pt x="0" y="0"/>
                </a:lnTo>
                <a:lnTo>
                  <a:pt x="0" y="40398"/>
                </a:lnTo>
                <a:lnTo>
                  <a:pt x="186524" y="40398"/>
                </a:lnTo>
                <a:lnTo>
                  <a:pt x="186524" y="0"/>
                </a:lnTo>
                <a:close/>
              </a:path>
            </a:pathLst>
          </a:custGeom>
          <a:solidFill>
            <a:srgbClr val="F68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6650037" y="7587246"/>
            <a:ext cx="45085" cy="40640"/>
          </a:xfrm>
          <a:custGeom>
            <a:avLst/>
            <a:gdLst/>
            <a:ahLst/>
            <a:cxnLst/>
            <a:rect l="l" t="t" r="r" b="b"/>
            <a:pathLst>
              <a:path w="45084" h="40640">
                <a:moveTo>
                  <a:pt x="44767" y="0"/>
                </a:moveTo>
                <a:lnTo>
                  <a:pt x="0" y="0"/>
                </a:lnTo>
                <a:lnTo>
                  <a:pt x="0" y="40398"/>
                </a:lnTo>
                <a:lnTo>
                  <a:pt x="44767" y="40398"/>
                </a:lnTo>
                <a:lnTo>
                  <a:pt x="44767" y="0"/>
                </a:lnTo>
                <a:close/>
              </a:path>
            </a:pathLst>
          </a:custGeom>
          <a:solidFill>
            <a:srgbClr val="F26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6728815" y="7200074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09" h="18415">
                <a:moveTo>
                  <a:pt x="28955" y="0"/>
                </a:moveTo>
                <a:lnTo>
                  <a:pt x="0" y="0"/>
                </a:lnTo>
                <a:lnTo>
                  <a:pt x="0" y="18173"/>
                </a:lnTo>
                <a:lnTo>
                  <a:pt x="28955" y="18173"/>
                </a:lnTo>
                <a:lnTo>
                  <a:pt x="28955" y="0"/>
                </a:lnTo>
                <a:close/>
              </a:path>
            </a:pathLst>
          </a:custGeom>
          <a:solidFill>
            <a:srgbClr val="211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6702907" y="7173798"/>
            <a:ext cx="81280" cy="31750"/>
          </a:xfrm>
          <a:custGeom>
            <a:avLst/>
            <a:gdLst/>
            <a:ahLst/>
            <a:cxnLst/>
            <a:rect l="l" t="t" r="r" b="b"/>
            <a:pathLst>
              <a:path w="81279" h="31750">
                <a:moveTo>
                  <a:pt x="80797" y="0"/>
                </a:moveTo>
                <a:lnTo>
                  <a:pt x="0" y="0"/>
                </a:lnTo>
                <a:lnTo>
                  <a:pt x="0" y="31648"/>
                </a:lnTo>
                <a:lnTo>
                  <a:pt x="80797" y="31648"/>
                </a:lnTo>
                <a:lnTo>
                  <a:pt x="80797" y="0"/>
                </a:lnTo>
                <a:close/>
              </a:path>
            </a:pathLst>
          </a:custGeom>
          <a:solidFill>
            <a:srgbClr val="F26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6702908" y="7173798"/>
            <a:ext cx="81280" cy="31750"/>
          </a:xfrm>
          <a:custGeom>
            <a:avLst/>
            <a:gdLst/>
            <a:ahLst/>
            <a:cxnLst/>
            <a:rect l="l" t="t" r="r" b="b"/>
            <a:pathLst>
              <a:path w="81279" h="31750">
                <a:moveTo>
                  <a:pt x="7569" y="0"/>
                </a:moveTo>
                <a:lnTo>
                  <a:pt x="0" y="0"/>
                </a:lnTo>
                <a:lnTo>
                  <a:pt x="0" y="31648"/>
                </a:lnTo>
                <a:lnTo>
                  <a:pt x="7569" y="31648"/>
                </a:lnTo>
                <a:lnTo>
                  <a:pt x="7569" y="0"/>
                </a:lnTo>
                <a:close/>
              </a:path>
              <a:path w="81279" h="31750">
                <a:moveTo>
                  <a:pt x="22199" y="0"/>
                </a:moveTo>
                <a:lnTo>
                  <a:pt x="14643" y="0"/>
                </a:lnTo>
                <a:lnTo>
                  <a:pt x="14643" y="31648"/>
                </a:lnTo>
                <a:lnTo>
                  <a:pt x="22199" y="31648"/>
                </a:lnTo>
                <a:lnTo>
                  <a:pt x="22199" y="0"/>
                </a:lnTo>
                <a:close/>
              </a:path>
              <a:path w="81279" h="31750">
                <a:moveTo>
                  <a:pt x="36855" y="0"/>
                </a:moveTo>
                <a:lnTo>
                  <a:pt x="29286" y="0"/>
                </a:lnTo>
                <a:lnTo>
                  <a:pt x="29286" y="31648"/>
                </a:lnTo>
                <a:lnTo>
                  <a:pt x="36855" y="31648"/>
                </a:lnTo>
                <a:lnTo>
                  <a:pt x="36855" y="0"/>
                </a:lnTo>
                <a:close/>
              </a:path>
              <a:path w="81279" h="31750">
                <a:moveTo>
                  <a:pt x="51498" y="0"/>
                </a:moveTo>
                <a:lnTo>
                  <a:pt x="43929" y="0"/>
                </a:lnTo>
                <a:lnTo>
                  <a:pt x="43929" y="31648"/>
                </a:lnTo>
                <a:lnTo>
                  <a:pt x="51498" y="31648"/>
                </a:lnTo>
                <a:lnTo>
                  <a:pt x="51498" y="0"/>
                </a:lnTo>
                <a:close/>
              </a:path>
              <a:path w="81279" h="31750">
                <a:moveTo>
                  <a:pt x="66141" y="0"/>
                </a:moveTo>
                <a:lnTo>
                  <a:pt x="58572" y="0"/>
                </a:lnTo>
                <a:lnTo>
                  <a:pt x="58572" y="31648"/>
                </a:lnTo>
                <a:lnTo>
                  <a:pt x="66141" y="31648"/>
                </a:lnTo>
                <a:lnTo>
                  <a:pt x="66141" y="0"/>
                </a:lnTo>
                <a:close/>
              </a:path>
              <a:path w="81279" h="31750">
                <a:moveTo>
                  <a:pt x="80797" y="0"/>
                </a:moveTo>
                <a:lnTo>
                  <a:pt x="73228" y="0"/>
                </a:lnTo>
                <a:lnTo>
                  <a:pt x="73228" y="31648"/>
                </a:lnTo>
                <a:lnTo>
                  <a:pt x="80797" y="31648"/>
                </a:lnTo>
                <a:lnTo>
                  <a:pt x="80797" y="0"/>
                </a:lnTo>
                <a:close/>
              </a:path>
            </a:pathLst>
          </a:custGeom>
          <a:solidFill>
            <a:srgbClr val="F68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694807" y="7243538"/>
            <a:ext cx="96970" cy="207680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6743296" y="7725955"/>
            <a:ext cx="101600" cy="42545"/>
          </a:xfrm>
          <a:custGeom>
            <a:avLst/>
            <a:gdLst/>
            <a:ahLst/>
            <a:cxnLst/>
            <a:rect l="l" t="t" r="r" b="b"/>
            <a:pathLst>
              <a:path w="101600" h="42545">
                <a:moveTo>
                  <a:pt x="22402" y="0"/>
                </a:moveTo>
                <a:lnTo>
                  <a:pt x="0" y="0"/>
                </a:lnTo>
                <a:lnTo>
                  <a:pt x="0" y="42418"/>
                </a:lnTo>
                <a:lnTo>
                  <a:pt x="22402" y="42418"/>
                </a:lnTo>
                <a:lnTo>
                  <a:pt x="101358" y="21196"/>
                </a:lnTo>
                <a:lnTo>
                  <a:pt x="22402" y="0"/>
                </a:lnTo>
                <a:close/>
              </a:path>
            </a:pathLst>
          </a:custGeom>
          <a:solidFill>
            <a:srgbClr val="F9C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6404009" y="7725951"/>
            <a:ext cx="60325" cy="42545"/>
          </a:xfrm>
          <a:custGeom>
            <a:avLst/>
            <a:gdLst/>
            <a:ahLst/>
            <a:cxnLst/>
            <a:rect l="l" t="t" r="r" b="b"/>
            <a:pathLst>
              <a:path w="60325" h="42545">
                <a:moveTo>
                  <a:pt x="60020" y="0"/>
                </a:moveTo>
                <a:lnTo>
                  <a:pt x="6096" y="0"/>
                </a:lnTo>
                <a:lnTo>
                  <a:pt x="2730" y="0"/>
                </a:lnTo>
                <a:lnTo>
                  <a:pt x="0" y="2717"/>
                </a:lnTo>
                <a:lnTo>
                  <a:pt x="0" y="39700"/>
                </a:lnTo>
                <a:lnTo>
                  <a:pt x="2730" y="42418"/>
                </a:lnTo>
                <a:lnTo>
                  <a:pt x="60020" y="42418"/>
                </a:lnTo>
                <a:lnTo>
                  <a:pt x="60020" y="0"/>
                </a:lnTo>
                <a:close/>
              </a:path>
            </a:pathLst>
          </a:custGeom>
          <a:solidFill>
            <a:srgbClr val="F26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450558" y="7757769"/>
            <a:ext cx="315595" cy="10160"/>
          </a:xfrm>
          <a:custGeom>
            <a:avLst/>
            <a:gdLst/>
            <a:ahLst/>
            <a:cxnLst/>
            <a:rect l="l" t="t" r="r" b="b"/>
            <a:pathLst>
              <a:path w="315595" h="10159">
                <a:moveTo>
                  <a:pt x="315137" y="2540"/>
                </a:moveTo>
                <a:lnTo>
                  <a:pt x="314032" y="2540"/>
                </a:lnTo>
                <a:lnTo>
                  <a:pt x="314032" y="0"/>
                </a:lnTo>
                <a:lnTo>
                  <a:pt x="0" y="0"/>
                </a:lnTo>
                <a:lnTo>
                  <a:pt x="0" y="2540"/>
                </a:lnTo>
                <a:lnTo>
                  <a:pt x="0" y="7620"/>
                </a:lnTo>
                <a:lnTo>
                  <a:pt x="0" y="10160"/>
                </a:lnTo>
                <a:lnTo>
                  <a:pt x="314477" y="10160"/>
                </a:lnTo>
                <a:lnTo>
                  <a:pt x="314477" y="7620"/>
                </a:lnTo>
                <a:lnTo>
                  <a:pt x="315137" y="7620"/>
                </a:lnTo>
                <a:lnTo>
                  <a:pt x="315137" y="2540"/>
                </a:lnTo>
                <a:close/>
              </a:path>
            </a:pathLst>
          </a:custGeom>
          <a:solidFill>
            <a:srgbClr val="118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450558" y="7736560"/>
            <a:ext cx="315595" cy="21590"/>
          </a:xfrm>
          <a:custGeom>
            <a:avLst/>
            <a:gdLst/>
            <a:ahLst/>
            <a:cxnLst/>
            <a:rect l="l" t="t" r="r" b="b"/>
            <a:pathLst>
              <a:path w="315595" h="21590">
                <a:moveTo>
                  <a:pt x="315137" y="2540"/>
                </a:moveTo>
                <a:lnTo>
                  <a:pt x="314464" y="2540"/>
                </a:lnTo>
                <a:lnTo>
                  <a:pt x="314464" y="0"/>
                </a:lnTo>
                <a:lnTo>
                  <a:pt x="0" y="0"/>
                </a:lnTo>
                <a:lnTo>
                  <a:pt x="0" y="2540"/>
                </a:lnTo>
                <a:lnTo>
                  <a:pt x="0" y="19050"/>
                </a:lnTo>
                <a:lnTo>
                  <a:pt x="0" y="21590"/>
                </a:lnTo>
                <a:lnTo>
                  <a:pt x="314083" y="21590"/>
                </a:lnTo>
                <a:lnTo>
                  <a:pt x="314083" y="19050"/>
                </a:lnTo>
                <a:lnTo>
                  <a:pt x="315137" y="19050"/>
                </a:lnTo>
                <a:lnTo>
                  <a:pt x="315137" y="2540"/>
                </a:lnTo>
                <a:close/>
              </a:path>
            </a:pathLst>
          </a:custGeom>
          <a:solidFill>
            <a:srgbClr val="10B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6450558" y="7725955"/>
            <a:ext cx="315595" cy="10160"/>
          </a:xfrm>
          <a:custGeom>
            <a:avLst/>
            <a:gdLst/>
            <a:ahLst/>
            <a:cxnLst/>
            <a:rect l="l" t="t" r="r" b="b"/>
            <a:pathLst>
              <a:path w="315595" h="10159">
                <a:moveTo>
                  <a:pt x="315137" y="2540"/>
                </a:moveTo>
                <a:lnTo>
                  <a:pt x="314032" y="2540"/>
                </a:lnTo>
                <a:lnTo>
                  <a:pt x="314032" y="0"/>
                </a:lnTo>
                <a:lnTo>
                  <a:pt x="0" y="0"/>
                </a:lnTo>
                <a:lnTo>
                  <a:pt x="0" y="2540"/>
                </a:lnTo>
                <a:lnTo>
                  <a:pt x="0" y="7620"/>
                </a:lnTo>
                <a:lnTo>
                  <a:pt x="0" y="10160"/>
                </a:lnTo>
                <a:lnTo>
                  <a:pt x="314477" y="10160"/>
                </a:lnTo>
                <a:lnTo>
                  <a:pt x="314477" y="7620"/>
                </a:lnTo>
                <a:lnTo>
                  <a:pt x="315137" y="7620"/>
                </a:lnTo>
                <a:lnTo>
                  <a:pt x="315137" y="2540"/>
                </a:lnTo>
                <a:close/>
              </a:path>
            </a:pathLst>
          </a:custGeom>
          <a:solidFill>
            <a:srgbClr val="118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811517" y="7738259"/>
            <a:ext cx="33655" cy="18415"/>
          </a:xfrm>
          <a:custGeom>
            <a:avLst/>
            <a:gdLst/>
            <a:ahLst/>
            <a:cxnLst/>
            <a:rect l="l" t="t" r="r" b="b"/>
            <a:pathLst>
              <a:path w="33654" h="18415">
                <a:moveTo>
                  <a:pt x="0" y="0"/>
                </a:moveTo>
                <a:lnTo>
                  <a:pt x="0" y="17805"/>
                </a:lnTo>
                <a:lnTo>
                  <a:pt x="33134" y="8902"/>
                </a:lnTo>
                <a:lnTo>
                  <a:pt x="0" y="0"/>
                </a:lnTo>
                <a:close/>
              </a:path>
            </a:pathLst>
          </a:custGeom>
          <a:solidFill>
            <a:srgbClr val="4B44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415719" y="7218244"/>
            <a:ext cx="186690" cy="369570"/>
          </a:xfrm>
          <a:custGeom>
            <a:avLst/>
            <a:gdLst/>
            <a:ahLst/>
            <a:cxnLst/>
            <a:rect l="l" t="t" r="r" b="b"/>
            <a:pathLst>
              <a:path w="186690" h="369570">
                <a:moveTo>
                  <a:pt x="119913" y="0"/>
                </a:moveTo>
                <a:lnTo>
                  <a:pt x="66611" y="0"/>
                </a:lnTo>
                <a:lnTo>
                  <a:pt x="56004" y="1983"/>
                </a:lnTo>
                <a:lnTo>
                  <a:pt x="47094" y="7461"/>
                </a:lnTo>
                <a:lnTo>
                  <a:pt x="40676" y="15719"/>
                </a:lnTo>
                <a:lnTo>
                  <a:pt x="37541" y="26047"/>
                </a:lnTo>
                <a:lnTo>
                  <a:pt x="0" y="368998"/>
                </a:lnTo>
                <a:lnTo>
                  <a:pt x="186524" y="368998"/>
                </a:lnTo>
                <a:lnTo>
                  <a:pt x="148983" y="26047"/>
                </a:lnTo>
                <a:lnTo>
                  <a:pt x="119913" y="0"/>
                </a:lnTo>
                <a:close/>
              </a:path>
            </a:pathLst>
          </a:custGeom>
          <a:solidFill>
            <a:srgbClr val="BEA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460497" y="7218244"/>
            <a:ext cx="142240" cy="369570"/>
          </a:xfrm>
          <a:custGeom>
            <a:avLst/>
            <a:gdLst/>
            <a:ahLst/>
            <a:cxnLst/>
            <a:rect l="l" t="t" r="r" b="b"/>
            <a:pathLst>
              <a:path w="142240" h="369570">
                <a:moveTo>
                  <a:pt x="75133" y="0"/>
                </a:moveTo>
                <a:lnTo>
                  <a:pt x="66611" y="0"/>
                </a:lnTo>
                <a:lnTo>
                  <a:pt x="55999" y="1983"/>
                </a:lnTo>
                <a:lnTo>
                  <a:pt x="47091" y="7461"/>
                </a:lnTo>
                <a:lnTo>
                  <a:pt x="40679" y="15719"/>
                </a:lnTo>
                <a:lnTo>
                  <a:pt x="37553" y="26047"/>
                </a:lnTo>
                <a:lnTo>
                  <a:pt x="0" y="368998"/>
                </a:lnTo>
                <a:lnTo>
                  <a:pt x="141744" y="368998"/>
                </a:lnTo>
                <a:lnTo>
                  <a:pt x="104190" y="26047"/>
                </a:lnTo>
                <a:lnTo>
                  <a:pt x="75133" y="0"/>
                </a:lnTo>
                <a:close/>
              </a:path>
            </a:pathLst>
          </a:custGeom>
          <a:solidFill>
            <a:srgbClr val="E5C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6415722" y="7587246"/>
            <a:ext cx="186690" cy="40640"/>
          </a:xfrm>
          <a:custGeom>
            <a:avLst/>
            <a:gdLst/>
            <a:ahLst/>
            <a:cxnLst/>
            <a:rect l="l" t="t" r="r" b="b"/>
            <a:pathLst>
              <a:path w="186690" h="40640">
                <a:moveTo>
                  <a:pt x="186524" y="0"/>
                </a:moveTo>
                <a:lnTo>
                  <a:pt x="0" y="0"/>
                </a:lnTo>
                <a:lnTo>
                  <a:pt x="0" y="40398"/>
                </a:lnTo>
                <a:lnTo>
                  <a:pt x="186524" y="40398"/>
                </a:lnTo>
                <a:lnTo>
                  <a:pt x="186524" y="0"/>
                </a:lnTo>
                <a:close/>
              </a:path>
            </a:pathLst>
          </a:custGeom>
          <a:solidFill>
            <a:srgbClr val="6D5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6415722" y="7587246"/>
            <a:ext cx="45085" cy="40640"/>
          </a:xfrm>
          <a:custGeom>
            <a:avLst/>
            <a:gdLst/>
            <a:ahLst/>
            <a:cxnLst/>
            <a:rect l="l" t="t" r="r" b="b"/>
            <a:pathLst>
              <a:path w="45085" h="40640">
                <a:moveTo>
                  <a:pt x="44767" y="0"/>
                </a:moveTo>
                <a:lnTo>
                  <a:pt x="0" y="0"/>
                </a:lnTo>
                <a:lnTo>
                  <a:pt x="0" y="40398"/>
                </a:lnTo>
                <a:lnTo>
                  <a:pt x="44767" y="40398"/>
                </a:lnTo>
                <a:lnTo>
                  <a:pt x="44767" y="0"/>
                </a:lnTo>
                <a:close/>
              </a:path>
            </a:pathLst>
          </a:custGeom>
          <a:solidFill>
            <a:srgbClr val="3C34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494500" y="7200074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09" h="18415">
                <a:moveTo>
                  <a:pt x="28956" y="0"/>
                </a:moveTo>
                <a:lnTo>
                  <a:pt x="0" y="0"/>
                </a:lnTo>
                <a:lnTo>
                  <a:pt x="0" y="18173"/>
                </a:lnTo>
                <a:lnTo>
                  <a:pt x="28956" y="18173"/>
                </a:lnTo>
                <a:lnTo>
                  <a:pt x="28956" y="0"/>
                </a:lnTo>
                <a:close/>
              </a:path>
            </a:pathLst>
          </a:custGeom>
          <a:solidFill>
            <a:srgbClr val="211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6468579" y="7173798"/>
            <a:ext cx="81280" cy="31750"/>
          </a:xfrm>
          <a:custGeom>
            <a:avLst/>
            <a:gdLst/>
            <a:ahLst/>
            <a:cxnLst/>
            <a:rect l="l" t="t" r="r" b="b"/>
            <a:pathLst>
              <a:path w="81279" h="31750">
                <a:moveTo>
                  <a:pt x="80797" y="0"/>
                </a:moveTo>
                <a:lnTo>
                  <a:pt x="0" y="0"/>
                </a:lnTo>
                <a:lnTo>
                  <a:pt x="0" y="31648"/>
                </a:lnTo>
                <a:lnTo>
                  <a:pt x="80797" y="31648"/>
                </a:lnTo>
                <a:lnTo>
                  <a:pt x="80797" y="0"/>
                </a:lnTo>
                <a:close/>
              </a:path>
            </a:pathLst>
          </a:custGeom>
          <a:solidFill>
            <a:srgbClr val="3C34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6468580" y="7173798"/>
            <a:ext cx="81280" cy="31750"/>
          </a:xfrm>
          <a:custGeom>
            <a:avLst/>
            <a:gdLst/>
            <a:ahLst/>
            <a:cxnLst/>
            <a:rect l="l" t="t" r="r" b="b"/>
            <a:pathLst>
              <a:path w="81279" h="31750">
                <a:moveTo>
                  <a:pt x="7556" y="0"/>
                </a:moveTo>
                <a:lnTo>
                  <a:pt x="0" y="0"/>
                </a:lnTo>
                <a:lnTo>
                  <a:pt x="0" y="31648"/>
                </a:lnTo>
                <a:lnTo>
                  <a:pt x="7556" y="31648"/>
                </a:lnTo>
                <a:lnTo>
                  <a:pt x="7556" y="0"/>
                </a:lnTo>
                <a:close/>
              </a:path>
              <a:path w="81279" h="31750">
                <a:moveTo>
                  <a:pt x="22212" y="0"/>
                </a:moveTo>
                <a:lnTo>
                  <a:pt x="14655" y="0"/>
                </a:lnTo>
                <a:lnTo>
                  <a:pt x="14655" y="31648"/>
                </a:lnTo>
                <a:lnTo>
                  <a:pt x="22212" y="31648"/>
                </a:lnTo>
                <a:lnTo>
                  <a:pt x="22212" y="0"/>
                </a:lnTo>
                <a:close/>
              </a:path>
              <a:path w="81279" h="31750">
                <a:moveTo>
                  <a:pt x="36868" y="0"/>
                </a:moveTo>
                <a:lnTo>
                  <a:pt x="29298" y="0"/>
                </a:lnTo>
                <a:lnTo>
                  <a:pt x="29298" y="31648"/>
                </a:lnTo>
                <a:lnTo>
                  <a:pt x="36868" y="31648"/>
                </a:lnTo>
                <a:lnTo>
                  <a:pt x="36868" y="0"/>
                </a:lnTo>
                <a:close/>
              </a:path>
              <a:path w="81279" h="31750">
                <a:moveTo>
                  <a:pt x="51511" y="0"/>
                </a:moveTo>
                <a:lnTo>
                  <a:pt x="43942" y="0"/>
                </a:lnTo>
                <a:lnTo>
                  <a:pt x="43942" y="31648"/>
                </a:lnTo>
                <a:lnTo>
                  <a:pt x="51511" y="31648"/>
                </a:lnTo>
                <a:lnTo>
                  <a:pt x="51511" y="0"/>
                </a:lnTo>
                <a:close/>
              </a:path>
              <a:path w="81279" h="31750">
                <a:moveTo>
                  <a:pt x="66167" y="0"/>
                </a:moveTo>
                <a:lnTo>
                  <a:pt x="58597" y="0"/>
                </a:lnTo>
                <a:lnTo>
                  <a:pt x="58597" y="31648"/>
                </a:lnTo>
                <a:lnTo>
                  <a:pt x="66167" y="31648"/>
                </a:lnTo>
                <a:lnTo>
                  <a:pt x="66167" y="0"/>
                </a:lnTo>
                <a:close/>
              </a:path>
              <a:path w="81279" h="31750">
                <a:moveTo>
                  <a:pt x="80784" y="0"/>
                </a:moveTo>
                <a:lnTo>
                  <a:pt x="73215" y="0"/>
                </a:lnTo>
                <a:lnTo>
                  <a:pt x="73215" y="31648"/>
                </a:lnTo>
                <a:lnTo>
                  <a:pt x="80784" y="31648"/>
                </a:lnTo>
                <a:lnTo>
                  <a:pt x="80784" y="0"/>
                </a:lnTo>
                <a:close/>
              </a:path>
            </a:pathLst>
          </a:custGeom>
          <a:solidFill>
            <a:srgbClr val="6D5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bg object 7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460491" y="7243538"/>
            <a:ext cx="98477" cy="207680"/>
          </a:xfrm>
          <a:prstGeom prst="rect">
            <a:avLst/>
          </a:prstGeom>
        </p:spPr>
      </p:pic>
      <p:sp>
        <p:nvSpPr>
          <p:cNvPr id="73" name="bg object 73"/>
          <p:cNvSpPr/>
          <p:nvPr/>
        </p:nvSpPr>
        <p:spPr>
          <a:xfrm>
            <a:off x="6597352" y="7853888"/>
            <a:ext cx="731520" cy="55244"/>
          </a:xfrm>
          <a:custGeom>
            <a:avLst/>
            <a:gdLst/>
            <a:ahLst/>
            <a:cxnLst/>
            <a:rect l="l" t="t" r="r" b="b"/>
            <a:pathLst>
              <a:path w="731520" h="55245">
                <a:moveTo>
                  <a:pt x="0" y="0"/>
                </a:moveTo>
                <a:lnTo>
                  <a:pt x="0" y="55219"/>
                </a:lnTo>
                <a:lnTo>
                  <a:pt x="217875" y="51181"/>
                </a:lnTo>
                <a:lnTo>
                  <a:pt x="352779" y="47871"/>
                </a:lnTo>
                <a:lnTo>
                  <a:pt x="460762" y="43519"/>
                </a:lnTo>
                <a:lnTo>
                  <a:pt x="597877" y="36360"/>
                </a:lnTo>
                <a:lnTo>
                  <a:pt x="652242" y="33031"/>
                </a:lnTo>
                <a:lnTo>
                  <a:pt x="694305" y="29451"/>
                </a:lnTo>
                <a:lnTo>
                  <a:pt x="731088" y="21551"/>
                </a:lnTo>
                <a:lnTo>
                  <a:pt x="616855" y="9092"/>
                </a:lnTo>
                <a:lnTo>
                  <a:pt x="365544" y="2693"/>
                </a:lnTo>
                <a:lnTo>
                  <a:pt x="114232" y="336"/>
                </a:lnTo>
                <a:lnTo>
                  <a:pt x="0" y="0"/>
                </a:lnTo>
                <a:close/>
              </a:path>
            </a:pathLst>
          </a:custGeom>
          <a:solidFill>
            <a:srgbClr val="F262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6597352" y="7881496"/>
            <a:ext cx="598170" cy="27940"/>
          </a:xfrm>
          <a:custGeom>
            <a:avLst/>
            <a:gdLst/>
            <a:ahLst/>
            <a:cxnLst/>
            <a:rect l="l" t="t" r="r" b="b"/>
            <a:pathLst>
              <a:path w="598170" h="27940">
                <a:moveTo>
                  <a:pt x="0" y="0"/>
                </a:moveTo>
                <a:lnTo>
                  <a:pt x="0" y="27609"/>
                </a:lnTo>
                <a:lnTo>
                  <a:pt x="217875" y="23571"/>
                </a:lnTo>
                <a:lnTo>
                  <a:pt x="352779" y="20261"/>
                </a:lnTo>
                <a:lnTo>
                  <a:pt x="460762" y="15910"/>
                </a:lnTo>
                <a:lnTo>
                  <a:pt x="597877" y="8750"/>
                </a:lnTo>
                <a:lnTo>
                  <a:pt x="408629" y="3691"/>
                </a:lnTo>
                <a:lnTo>
                  <a:pt x="213756" y="1093"/>
                </a:lnTo>
                <a:lnTo>
                  <a:pt x="61475" y="136"/>
                </a:lnTo>
                <a:lnTo>
                  <a:pt x="0" y="0"/>
                </a:lnTo>
                <a:close/>
              </a:path>
            </a:pathLst>
          </a:custGeom>
          <a:solidFill>
            <a:srgbClr val="DE412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bg object 7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272742" y="7836289"/>
            <a:ext cx="324610" cy="756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919498" y="9908245"/>
            <a:ext cx="1259848" cy="4104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8723" y="3898900"/>
            <a:ext cx="4931728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111" indent="-20211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programme of activities here</a:t>
            </a:r>
          </a:p>
          <a:p>
            <a:pPr marL="202111" indent="-202111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slide can be duplicated to create a second page if you need extra room </a:t>
            </a:r>
          </a:p>
          <a:p>
            <a:pPr marL="202111" indent="-202111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111" indent="-202111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Create a PDF: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slide can be turned into a PDF file by selecting File, Export and then choosing the PDF option – PDFs are great for email distribution or putting on your website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111" indent="-202111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Create an image file: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slide can be turned into a PNG or JPEG image by selecting File, Export and then choosing the ‘Change file type’ option and selecting PNG or JPEG image – image files are great for sharing on social media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111" indent="-202111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Print: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slide is formatted to be A4 so can be printed easily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8179" y="9872498"/>
            <a:ext cx="764782" cy="450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255282-A2A6-764A-98A3-B6CE952EC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8" y="1410823"/>
            <a:ext cx="2286000" cy="222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6C6032-1F9A-1941-9A74-B449D588E6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29" y="1754846"/>
            <a:ext cx="2199795" cy="1878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0E07F0-0D2E-8744-A94C-D641AD175C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74" y="8799416"/>
            <a:ext cx="2178050" cy="62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36187-F8E1-D94C-93B3-8740486C81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76" y="9461500"/>
            <a:ext cx="3263900" cy="20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C2B8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22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Esme MacAuley</cp:lastModifiedBy>
  <cp:revision>3</cp:revision>
  <dcterms:created xsi:type="dcterms:W3CDTF">2021-07-05T13:08:40Z</dcterms:created>
  <dcterms:modified xsi:type="dcterms:W3CDTF">2021-07-05T15:45:58Z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2021-07-05T00:00:00Z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2021-07-05T00:00:00Z</vt:filetime>
  </property>
</Properties>
</file>