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7562850" cy="10688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7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6195"/>
    <a:srgbClr val="69832D"/>
    <a:srgbClr val="DE6158"/>
    <a:srgbClr val="D128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0146" autoAdjust="0"/>
  </p:normalViewPr>
  <p:slideViewPr>
    <p:cSldViewPr snapToGrid="0" snapToObjects="1">
      <p:cViewPr varScale="1">
        <p:scale>
          <a:sx n="43" d="100"/>
          <a:sy n="43" d="100"/>
        </p:scale>
        <p:origin x="2376" y="48"/>
      </p:cViewPr>
      <p:guideLst>
        <p:guide orient="horz" pos="3367"/>
        <p:guide pos="23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/>
              </a:defRPr>
            </a:lvl1pPr>
          </a:lstStyle>
          <a:p>
            <a:fld id="{12D0986A-449E-994B-80D0-B8A5E7D765C9}" type="datetimeFigureOut">
              <a:rPr lang="en-US" smtClean="0"/>
              <a:pPr/>
              <a:t>4/20/2021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57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/>
              </a:defRPr>
            </a:lvl1pPr>
          </a:lstStyle>
          <a:p>
            <a:fld id="{636CBB4B-7FE9-CB4C-8AA9-F3B0F1DA9CC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314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16150" y="685800"/>
            <a:ext cx="24257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CBB4B-7FE9-CB4C-8AA9-F3B0F1DA9CC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793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7214" y="3320407"/>
            <a:ext cx="6428423" cy="229112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4428" y="6056895"/>
            <a:ext cx="5293995" cy="273154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EA375-620F-D24C-96D4-B64579C0AADF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EABE0-8E9C-974B-BB82-8DBD268BC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519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EA375-620F-D24C-96D4-B64579C0AADF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EABE0-8E9C-974B-BB82-8DBD268BC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230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535084" y="668040"/>
            <a:ext cx="1407530" cy="1421440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2493" y="668040"/>
            <a:ext cx="4096544" cy="1421440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EA375-620F-D24C-96D4-B64579C0AADF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EABE0-8E9C-974B-BB82-8DBD268BC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711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EA375-620F-D24C-96D4-B64579C0AADF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EABE0-8E9C-974B-BB82-8DBD268BC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020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413" y="6868441"/>
            <a:ext cx="6428423" cy="212288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7413" y="4530301"/>
            <a:ext cx="6428423" cy="23381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EA375-620F-D24C-96D4-B64579C0AADF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EABE0-8E9C-974B-BB82-8DBD268BC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663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2493" y="3887003"/>
            <a:ext cx="2752037" cy="10995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90577" y="3887003"/>
            <a:ext cx="2752037" cy="10995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EA375-620F-D24C-96D4-B64579C0AADF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EABE0-8E9C-974B-BB82-8DBD268BC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023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143" y="2392573"/>
            <a:ext cx="3341572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8143" y="3389684"/>
            <a:ext cx="3341572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41823" y="2392573"/>
            <a:ext cx="3342885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41823" y="3389684"/>
            <a:ext cx="3342885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EA375-620F-D24C-96D4-B64579C0AADF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EABE0-8E9C-974B-BB82-8DBD268BC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202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EA375-620F-D24C-96D4-B64579C0AADF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EABE0-8E9C-974B-BB82-8DBD268BC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258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EA375-620F-D24C-96D4-B64579C0AADF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EABE0-8E9C-974B-BB82-8DBD268BC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247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143" y="425566"/>
            <a:ext cx="2488126" cy="18111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6864" y="425567"/>
            <a:ext cx="4227843" cy="912245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8143" y="2236697"/>
            <a:ext cx="2488126" cy="73113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EA375-620F-D24C-96D4-B64579C0AADF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EABE0-8E9C-974B-BB82-8DBD268BC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395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372" y="7482047"/>
            <a:ext cx="4537710" cy="88329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82372" y="955049"/>
            <a:ext cx="4537710" cy="641318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372" y="8365344"/>
            <a:ext cx="4537710" cy="12544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EA375-620F-D24C-96D4-B64579C0AADF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EABE0-8E9C-974B-BB82-8DBD268BC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927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143" y="2494016"/>
            <a:ext cx="6806565" cy="7054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81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fld id="{461EA375-620F-D24C-96D4-B64579C0AADF}" type="datetimeFigureOut">
              <a:rPr lang="en-US" smtClean="0"/>
              <a:pPr/>
              <a:t>4/20/2021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974" y="9906785"/>
            <a:ext cx="2394903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200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fld id="{44FEABE0-8E9C-974B-BB82-8DBD268BC2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047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emf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emf"/><Relationship Id="rId9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46" y="329605"/>
            <a:ext cx="7113596" cy="1914666"/>
          </a:xfrm>
          <a:prstGeom prst="rect">
            <a:avLst/>
          </a:prstGeom>
        </p:spPr>
      </p:pic>
      <p:pic>
        <p:nvPicPr>
          <p:cNvPr id="17" name="Picture 16" descr="NCC_Logo_Main.a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196" y="9849834"/>
            <a:ext cx="1954317" cy="6700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49139" y="7257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24" y="7545798"/>
            <a:ext cx="7137518" cy="21051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82900" y="5321300"/>
            <a:ext cx="1790700" cy="38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82900" y="5321300"/>
            <a:ext cx="1790700" cy="381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3263489-4CA9-6743-9CE3-5DB5A17C848A}"/>
              </a:ext>
            </a:extLst>
          </p:cNvPr>
          <p:cNvSpPr txBox="1"/>
          <p:nvPr/>
        </p:nvSpPr>
        <p:spPr>
          <a:xfrm>
            <a:off x="394282" y="377644"/>
            <a:ext cx="57327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"/>
                <a:cs typeface="Arial"/>
              </a:rPr>
              <a:t>Free Fun and Food at (insert venue)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8CC4743-C412-604F-904A-4684E19FDEA0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5245324" y="377644"/>
            <a:ext cx="1954317" cy="1668855"/>
          </a:xfrm>
          <a:prstGeom prst="rect">
            <a:avLst/>
          </a:prstGeom>
          <a:effectLst>
            <a:outerShdw blurRad="50800" dist="25400" dir="324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8352437-C52E-8943-A582-3CB10D694535}"/>
              </a:ext>
            </a:extLst>
          </p:cNvPr>
          <p:cNvSpPr txBox="1"/>
          <p:nvPr/>
        </p:nvSpPr>
        <p:spPr>
          <a:xfrm>
            <a:off x="394282" y="2861514"/>
            <a:ext cx="644738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your programme of activities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This slide can be duplicated to create a second page if you need extra room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This slide can be turned into a PDF file by selecting File, Export and then choosing the PDF option – PDFs are great for email distribution or putting on your website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This slide can be turned into a PNG or JPEG image by selecting File, Export and then choosing the ‘Change file type’ option and selecting PNG or JPEG image – image files are great for sharing on social media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This slide is formatted to be A4 so can be printed easily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0DCC622-349A-9E47-9B34-9C7C2F842F9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28002" y="9805793"/>
            <a:ext cx="1147620" cy="67404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8BA09EA-0C6B-9D42-A3A3-70803669CCAF}"/>
              </a:ext>
            </a:extLst>
          </p:cNvPr>
          <p:cNvSpPr txBox="1"/>
          <p:nvPr/>
        </p:nvSpPr>
        <p:spPr>
          <a:xfrm>
            <a:off x="263854" y="9849834"/>
            <a:ext cx="2463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Insert provider logo here</a:t>
            </a:r>
          </a:p>
        </p:txBody>
      </p:sp>
    </p:spTree>
    <p:extLst>
      <p:ext uri="{BB962C8B-B14F-4D97-AF65-F5344CB8AC3E}">
        <p14:creationId xmlns:p14="http://schemas.microsoft.com/office/powerpoint/2010/main" val="13150510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8538</TotalTime>
  <Words>122</Words>
  <Application>Microsoft Office PowerPoint</Application>
  <PresentationFormat>Custom</PresentationFormat>
  <Paragraphs>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Elaine Draper</dc:creator>
  <cp:lastModifiedBy>Kerry Edwards</cp:lastModifiedBy>
  <cp:revision>60</cp:revision>
  <dcterms:created xsi:type="dcterms:W3CDTF">2018-06-11T09:04:55Z</dcterms:created>
  <dcterms:modified xsi:type="dcterms:W3CDTF">2021-04-20T11:04:55Z</dcterms:modified>
</cp:coreProperties>
</file>